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84" r:id="rId3"/>
    <p:sldMasterId id="2147483682" r:id="rId4"/>
    <p:sldMasterId id="2147483680" r:id="rId5"/>
    <p:sldMasterId id="2147483650" r:id="rId6"/>
    <p:sldMasterId id="2147483662" r:id="rId7"/>
    <p:sldMasterId id="2147483678" r:id="rId8"/>
    <p:sldMasterId id="2147483676" r:id="rId9"/>
  </p:sldMasterIdLst>
  <p:handoutMasterIdLst>
    <p:handoutMasterId r:id="rId19"/>
  </p:handoutMasterIdLst>
  <p:sldIdLst>
    <p:sldId id="262" r:id="rId10"/>
    <p:sldId id="263" r:id="rId11"/>
    <p:sldId id="264" r:id="rId12"/>
    <p:sldId id="265" r:id="rId13"/>
    <p:sldId id="261" r:id="rId14"/>
    <p:sldId id="257" r:id="rId15"/>
    <p:sldId id="259" r:id="rId16"/>
    <p:sldId id="26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2D419161-D1B6-9743-ACFF-EDE0D1367D22}">
          <p14:sldIdLst>
            <p14:sldId id="262"/>
            <p14:sldId id="263"/>
            <p14:sldId id="264"/>
            <p14:sldId id="265"/>
            <p14:sldId id="261"/>
          </p14:sldIdLst>
        </p14:section>
        <p14:section name="Content" id="{8E7C05B3-62F0-0448-ADA7-A501794DC8BE}">
          <p14:sldIdLst>
            <p14:sldId id="257"/>
            <p14:sldId id="259"/>
            <p14:sldId id="26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5612E-DA45-CB42-B2AA-3D165E80488C}" v="16" dt="2025-12-02T20:40:1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6165"/>
  </p:normalViewPr>
  <p:slideViewPr>
    <p:cSldViewPr snapToGrid="0" showGuides="1">
      <p:cViewPr varScale="1">
        <p:scale>
          <a:sx n="99" d="100"/>
          <a:sy n="99" d="100"/>
        </p:scale>
        <p:origin x="18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 Forgione" userId="7693799b-8e03-4c05-ae19-6167a2db42df" providerId="ADAL" clId="{67D5612E-DA45-CB42-B2AA-3D165E80488C}"/>
    <pc:docChg chg="addSld sldOrd addMainMaster modMainMaster addSection modSection">
      <pc:chgData name="Lia Forgione" userId="7693799b-8e03-4c05-ae19-6167a2db42df" providerId="ADAL" clId="{67D5612E-DA45-CB42-B2AA-3D165E80488C}" dt="2025-12-02T20:41:11.309" v="29" actId="17846"/>
      <pc:docMkLst>
        <pc:docMk/>
      </pc:docMkLst>
      <pc:sldChg chg="new ord">
        <pc:chgData name="Lia Forgione" userId="7693799b-8e03-4c05-ae19-6167a2db42df" providerId="ADAL" clId="{67D5612E-DA45-CB42-B2AA-3D165E80488C}" dt="2025-12-02T20:40:35.685" v="21" actId="20578"/>
        <pc:sldMkLst>
          <pc:docMk/>
          <pc:sldMk cId="2779326200" sldId="262"/>
        </pc:sldMkLst>
      </pc:sldChg>
      <pc:sldChg chg="new ord">
        <pc:chgData name="Lia Forgione" userId="7693799b-8e03-4c05-ae19-6167a2db42df" providerId="ADAL" clId="{67D5612E-DA45-CB42-B2AA-3D165E80488C}" dt="2025-12-02T20:40:40.317" v="23" actId="20578"/>
        <pc:sldMkLst>
          <pc:docMk/>
          <pc:sldMk cId="328220781" sldId="263"/>
        </pc:sldMkLst>
      </pc:sldChg>
      <pc:sldChg chg="new">
        <pc:chgData name="Lia Forgione" userId="7693799b-8e03-4c05-ae19-6167a2db42df" providerId="ADAL" clId="{67D5612E-DA45-CB42-B2AA-3D165E80488C}" dt="2025-12-02T20:40:44.737" v="24" actId="680"/>
        <pc:sldMkLst>
          <pc:docMk/>
          <pc:sldMk cId="201926905" sldId="264"/>
        </pc:sldMkLst>
      </pc:sldChg>
      <pc:sldChg chg="new">
        <pc:chgData name="Lia Forgione" userId="7693799b-8e03-4c05-ae19-6167a2db42df" providerId="ADAL" clId="{67D5612E-DA45-CB42-B2AA-3D165E80488C}" dt="2025-12-02T20:40:49.771" v="25" actId="680"/>
        <pc:sldMkLst>
          <pc:docMk/>
          <pc:sldMk cId="1524708925" sldId="265"/>
        </pc:sldMkLst>
      </pc:sldChg>
      <pc:sldMasterChg chg="setBg modSldLayout">
        <pc:chgData name="Lia Forgione" userId="7693799b-8e03-4c05-ae19-6167a2db42df" providerId="ADAL" clId="{67D5612E-DA45-CB42-B2AA-3D165E80488C}" dt="2025-12-02T20:40:18.657" v="19"/>
        <pc:sldMasterMkLst>
          <pc:docMk/>
          <pc:sldMasterMk cId="3426528783" sldId="2147483648"/>
        </pc:sldMasterMkLst>
        <pc:sldLayoutChg chg="setBg">
          <pc:chgData name="Lia Forgione" userId="7693799b-8e03-4c05-ae19-6167a2db42df" providerId="ADAL" clId="{67D5612E-DA45-CB42-B2AA-3D165E80488C}" dt="2025-12-02T20:40:18.657" v="19"/>
          <pc:sldLayoutMkLst>
            <pc:docMk/>
            <pc:sldMasterMk cId="3426528783" sldId="2147483648"/>
            <pc:sldLayoutMk cId="3160575802" sldId="2147483649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10.033" v="0" actId="2890"/>
        <pc:sldMasterMkLst>
          <pc:docMk/>
          <pc:sldMasterMk cId="1294787702" sldId="2147483680"/>
        </pc:sldMasterMkLst>
        <pc:sldLayoutChg chg="add mod replId">
          <pc:chgData name="Lia Forgione" userId="7693799b-8e03-4c05-ae19-6167a2db42df" providerId="ADAL" clId="{67D5612E-DA45-CB42-B2AA-3D165E80488C}" dt="2025-12-02T20:39:10.033" v="0" actId="2890"/>
          <pc:sldLayoutMkLst>
            <pc:docMk/>
            <pc:sldMasterMk cId="1294787702" sldId="2147483680"/>
            <pc:sldLayoutMk cId="3229446987" sldId="2147483681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42.709" v="5" actId="2890"/>
        <pc:sldMasterMkLst>
          <pc:docMk/>
          <pc:sldMasterMk cId="4179020319" sldId="2147483682"/>
        </pc:sldMasterMkLst>
        <pc:sldLayoutChg chg="add mod replId">
          <pc:chgData name="Lia Forgione" userId="7693799b-8e03-4c05-ae19-6167a2db42df" providerId="ADAL" clId="{67D5612E-DA45-CB42-B2AA-3D165E80488C}" dt="2025-12-02T20:39:42.709" v="5" actId="2890"/>
          <pc:sldLayoutMkLst>
            <pc:docMk/>
            <pc:sldMasterMk cId="4179020319" sldId="2147483682"/>
            <pc:sldLayoutMk cId="2944911891" sldId="2147483683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39:54.843" v="10" actId="2890"/>
        <pc:sldMasterMkLst>
          <pc:docMk/>
          <pc:sldMasterMk cId="2524936978" sldId="2147483684"/>
        </pc:sldMasterMkLst>
        <pc:sldLayoutChg chg="add mod replId">
          <pc:chgData name="Lia Forgione" userId="7693799b-8e03-4c05-ae19-6167a2db42df" providerId="ADAL" clId="{67D5612E-DA45-CB42-B2AA-3D165E80488C}" dt="2025-12-02T20:39:54.843" v="10" actId="2890"/>
          <pc:sldLayoutMkLst>
            <pc:docMk/>
            <pc:sldMasterMk cId="2524936978" sldId="2147483684"/>
            <pc:sldLayoutMk cId="1378948208" sldId="2147483685"/>
          </pc:sldLayoutMkLst>
        </pc:sldLayoutChg>
      </pc:sldMasterChg>
      <pc:sldMasterChg chg="add mod addSldLayout modSldLayout">
        <pc:chgData name="Lia Forgione" userId="7693799b-8e03-4c05-ae19-6167a2db42df" providerId="ADAL" clId="{67D5612E-DA45-CB42-B2AA-3D165E80488C}" dt="2025-12-02T20:40:08.549" v="15" actId="2890"/>
        <pc:sldMasterMkLst>
          <pc:docMk/>
          <pc:sldMasterMk cId="629931874" sldId="2147483686"/>
        </pc:sldMasterMkLst>
        <pc:sldLayoutChg chg="add mod replId">
          <pc:chgData name="Lia Forgione" userId="7693799b-8e03-4c05-ae19-6167a2db42df" providerId="ADAL" clId="{67D5612E-DA45-CB42-B2AA-3D165E80488C}" dt="2025-12-02T20:40:08.549" v="15" actId="2890"/>
          <pc:sldLayoutMkLst>
            <pc:docMk/>
            <pc:sldMasterMk cId="629931874" sldId="2147483686"/>
            <pc:sldLayoutMk cId="1386640541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A4289-5586-AD4A-2277-ABD08866B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BC147-CF2B-3C64-E61F-1227AFDBCD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1EBE-CFC9-C349-9818-F7E6E6881803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9BD06-B1AE-CDE1-2BA2-DE33725FB4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9AF52-B9D5-1692-E7ED-61435376C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AA3C-01AA-A247-80FF-DBB73837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05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16057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138664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13789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294491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864521-27D6-6CFF-BFC7-9CBEF856C5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231" y="2206767"/>
            <a:ext cx="4977008" cy="796989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7612CCA-B091-196F-A830-B0A41C11C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1" y="3429000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CC099FE-EB16-0A83-450E-7ED5BE83D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1" y="529441"/>
            <a:ext cx="4697856" cy="46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date</a:t>
            </a:r>
          </a:p>
        </p:txBody>
      </p:sp>
    </p:spTree>
    <p:extLst>
      <p:ext uri="{BB962C8B-B14F-4D97-AF65-F5344CB8AC3E}">
        <p14:creationId xmlns:p14="http://schemas.microsoft.com/office/powerpoint/2010/main" val="322944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FA633C-C1AC-0CCF-7008-BA7F41DA1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E62DD0-29C2-78B6-E707-907A6F2C4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01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95D93D-FE85-F6F9-72EE-F6FD5575B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A548954-4B91-9017-BF0B-37EC64A71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95D93D-FE85-F6F9-72EE-F6FD5575B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A548954-4B91-9017-BF0B-37EC64A71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2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4FC0F3-74D4-EB17-DD16-480DBD4D6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658" y="495271"/>
            <a:ext cx="4977008" cy="84501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C9C894D-30E5-2B22-2DCC-FDE36EF95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8" y="1863725"/>
            <a:ext cx="6813550" cy="3130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5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EA88CB-BDBC-F1EF-C616-C49506DB5B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265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EA88CB-BDBC-F1EF-C616-C49506DB5B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99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EA88CB-BDBC-F1EF-C616-C49506DB5B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249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EA88CB-BDBC-F1EF-C616-C49506DB5B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790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EA88CB-BDBC-F1EF-C616-C49506DB5B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947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;p27">
            <a:extLst>
              <a:ext uri="{FF2B5EF4-FFF2-40B4-BE49-F238E27FC236}">
                <a16:creationId xmlns:a16="http://schemas.microsoft.com/office/drawing/2014/main" id="{13D2FB50-34DA-B939-DEE9-FEA189064F7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72084" b="16983"/>
          <a:stretch/>
        </p:blipFill>
        <p:spPr>
          <a:xfrm>
            <a:off x="10915687" y="0"/>
            <a:ext cx="2552625" cy="426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EE4609-E1A1-3F1E-9186-8C5947823D9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928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;p27">
            <a:extLst>
              <a:ext uri="{FF2B5EF4-FFF2-40B4-BE49-F238E27FC236}">
                <a16:creationId xmlns:a16="http://schemas.microsoft.com/office/drawing/2014/main" id="{34471241-1144-6A20-28B6-7474BFF86AE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72084" b="16983"/>
          <a:stretch/>
        </p:blipFill>
        <p:spPr>
          <a:xfrm>
            <a:off x="10915687" y="0"/>
            <a:ext cx="2552625" cy="426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BF0D1-9DB2-8B33-FCCB-638AB90C3E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791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circle with a black arrow pointing to the center&#10;&#10;Description automatically generated">
            <a:extLst>
              <a:ext uri="{FF2B5EF4-FFF2-40B4-BE49-F238E27FC236}">
                <a16:creationId xmlns:a16="http://schemas.microsoft.com/office/drawing/2014/main" id="{37ECFC00-CA79-02BB-2593-729487B504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1388" y="-275573"/>
            <a:ext cx="2310612" cy="3983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EC5BE-59CE-38EB-CC4C-A75C0E56B4D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6717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circle with a black arrow pointing to the center&#10;&#10;Description automatically generated">
            <a:extLst>
              <a:ext uri="{FF2B5EF4-FFF2-40B4-BE49-F238E27FC236}">
                <a16:creationId xmlns:a16="http://schemas.microsoft.com/office/drawing/2014/main" id="{30748A68-2A52-5CA0-CF5A-18BACF742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1388" y="-275573"/>
            <a:ext cx="2310612" cy="3983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E982E7-41F0-792B-0B1F-F91BD1E7797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9825" y="0"/>
            <a:ext cx="92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874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A4B3-9A8A-F054-C0FA-3AAD8C44C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B3D4-24E0-8080-E57E-B78DF9C24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9D98-4EE0-FF68-3A41-4603062C1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9A38-900D-EDB5-FDDD-7BE25DE79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4D1B-DDFF-E441-C782-0BF6DDA8B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EA1A-00B9-F0B8-0D05-C4C12C837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9A4C-EAB1-0BB5-C98B-A1259326C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D23F-7154-0891-3B44-78BE96547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182A-3765-1AD7-F84D-098FCAD48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56B9-5FAA-8B88-7874-24BA4812D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E0C6D-8886-CC50-1B6E-43CE6397B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E9951-C61E-B492-0EF9-EE2748E3B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62BC-AA48-07BE-0C85-B0707F6B9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31" y="1846228"/>
            <a:ext cx="4977008" cy="796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2B739-9696-0554-8495-BF550A06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CDEB-A463-046F-9CA6-08A8FD0DC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9A48-D28B-6D48-47E8-333105AF2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3960B-A1C4-F570-5BE9-8532D75D8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3907-8A07-6AD8-C8D7-9F873DB6C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AA3F2-0676-110B-AF1D-F7DACD3ED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B522-FB54-38DB-8577-0D20AEC11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F3C0-5875-B41A-C3AB-A89BDDF3E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31AC-B27F-21D4-F7CF-C2C35F3A7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1BC7E-3103-3D9F-E400-B4E5D7E2D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NEM">
      <a:dk1>
        <a:srgbClr val="003B70"/>
      </a:dk1>
      <a:lt1>
        <a:srgbClr val="FFFFFF"/>
      </a:lt1>
      <a:dk2>
        <a:srgbClr val="000000"/>
      </a:dk2>
      <a:lt2>
        <a:srgbClr val="FFFFFF"/>
      </a:lt2>
      <a:accent1>
        <a:srgbClr val="FEC324"/>
      </a:accent1>
      <a:accent2>
        <a:srgbClr val="000000"/>
      </a:accent2>
      <a:accent3>
        <a:srgbClr val="023B6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65823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Office Theme</vt:lpstr>
      <vt:lpstr>4_Office Theme</vt:lpstr>
      <vt:lpstr>3_Office Theme</vt:lpstr>
      <vt:lpstr>2_Office Theme</vt:lpstr>
      <vt:lpstr>1_Office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 Forgione</dc:creator>
  <cp:lastModifiedBy>Lia Forgione</cp:lastModifiedBy>
  <cp:revision>3</cp:revision>
  <dcterms:created xsi:type="dcterms:W3CDTF">2025-12-02T19:52:40Z</dcterms:created>
  <dcterms:modified xsi:type="dcterms:W3CDTF">2025-12-02T20:41:14Z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0f99d2-e1f7-4c06-a24b-47a58633e81b_Enabled">
    <vt:lpwstr>true</vt:lpwstr>
  </property>
  <property fmtid="{D5CDD505-2E9C-101B-9397-08002B2CF9AE}" pid="3" name="MSIP_Label_890f99d2-e1f7-4c06-a24b-47a58633e81b_SetDate">
    <vt:lpwstr>2025-12-02T20:16:34Z</vt:lpwstr>
  </property>
  <property fmtid="{D5CDD505-2E9C-101B-9397-08002B2CF9AE}" pid="4" name="MSIP_Label_890f99d2-e1f7-4c06-a24b-47a58633e81b_Method">
    <vt:lpwstr>Standard</vt:lpwstr>
  </property>
  <property fmtid="{D5CDD505-2E9C-101B-9397-08002B2CF9AE}" pid="5" name="MSIP_Label_890f99d2-e1f7-4c06-a24b-47a58633e81b_Name">
    <vt:lpwstr>Internal</vt:lpwstr>
  </property>
  <property fmtid="{D5CDD505-2E9C-101B-9397-08002B2CF9AE}" pid="6" name="MSIP_Label_890f99d2-e1f7-4c06-a24b-47a58633e81b_SiteId">
    <vt:lpwstr>704cec53-2dc3-4650-a16f-20aa6c51181d</vt:lpwstr>
  </property>
  <property fmtid="{D5CDD505-2E9C-101B-9397-08002B2CF9AE}" pid="7" name="MSIP_Label_890f99d2-e1f7-4c06-a24b-47a58633e81b_ActionId">
    <vt:lpwstr>51e5df2e-5b8b-4a1d-a06f-3869ef9ec320</vt:lpwstr>
  </property>
  <property fmtid="{D5CDD505-2E9C-101B-9397-08002B2CF9AE}" pid="8" name="MSIP_Label_890f99d2-e1f7-4c06-a24b-47a58633e81b_ContentBits">
    <vt:lpwstr>1</vt:lpwstr>
  </property>
  <property fmtid="{D5CDD505-2E9C-101B-9397-08002B2CF9AE}" pid="9" name="ClassificationContentMarkingHeaderLocations">
    <vt:lpwstr>Office Theme:10\Custom Design:9\1_Custom Design:9\2_Custom Design:4\3_Custom Design:10</vt:lpwstr>
  </property>
  <property fmtid="{D5CDD505-2E9C-101B-9397-08002B2CF9AE}" pid="10" name="ClassificationContentMarkingHeaderText">
    <vt:lpwstr>Internal Use Only</vt:lpwstr>
  </property>
</Properties>
</file>