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6" r:id="rId2"/>
    <p:sldMasterId id="2147483684" r:id="rId3"/>
    <p:sldMasterId id="2147483682" r:id="rId4"/>
    <p:sldMasterId id="2147483680" r:id="rId5"/>
    <p:sldMasterId id="2147483650" r:id="rId6"/>
    <p:sldMasterId id="2147483662" r:id="rId7"/>
    <p:sldMasterId id="2147483678" r:id="rId8"/>
    <p:sldMasterId id="2147483676" r:id="rId9"/>
  </p:sldMasterIdLst>
  <p:notesMasterIdLst>
    <p:notesMasterId r:id="rId23"/>
  </p:notesMasterIdLst>
  <p:handoutMasterIdLst>
    <p:handoutMasterId r:id="rId24"/>
  </p:handoutMasterIdLst>
  <p:sldIdLst>
    <p:sldId id="262" r:id="rId10"/>
    <p:sldId id="257" r:id="rId11"/>
    <p:sldId id="259" r:id="rId12"/>
    <p:sldId id="263" r:id="rId13"/>
    <p:sldId id="260" r:id="rId14"/>
    <p:sldId id="258" r:id="rId15"/>
    <p:sldId id="264" r:id="rId16"/>
    <p:sldId id="266" r:id="rId17"/>
    <p:sldId id="267" r:id="rId18"/>
    <p:sldId id="268" r:id="rId19"/>
    <p:sldId id="269" r:id="rId20"/>
    <p:sldId id="270" r:id="rId21"/>
    <p:sldId id="27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id="{2D419161-D1B6-9743-ACFF-EDE0D1367D22}">
          <p14:sldIdLst>
            <p14:sldId id="262"/>
          </p14:sldIdLst>
        </p14:section>
        <p14:section name="Content" id="{8E7C05B3-62F0-0448-ADA7-A501794DC8BE}">
          <p14:sldIdLst>
            <p14:sldId id="257"/>
            <p14:sldId id="259"/>
            <p14:sldId id="263"/>
            <p14:sldId id="260"/>
            <p14:sldId id="258"/>
            <p14:sldId id="264"/>
            <p14:sldId id="266"/>
            <p14:sldId id="267"/>
            <p14:sldId id="268"/>
            <p14:sldId id="269"/>
            <p14:sldId id="270"/>
            <p14:sldId id="27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A7C6E8-32B3-808D-0BF9-912CDD9F3462}" v="12" dt="2026-01-12T18:45:18.4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52"/>
    <p:restoredTop sz="75142"/>
  </p:normalViewPr>
  <p:slideViewPr>
    <p:cSldViewPr snapToGrid="0" showGuides="1">
      <p:cViewPr varScale="1">
        <p:scale>
          <a:sx n="85" d="100"/>
          <a:sy n="85" d="100"/>
        </p:scale>
        <p:origin x="1624" y="184"/>
      </p:cViewPr>
      <p:guideLst>
        <p:guide orient="horz" pos="2160"/>
        <p:guide pos="3840"/>
      </p:guideLst>
    </p:cSldViewPr>
  </p:slideViewPr>
  <p:outlineViewPr>
    <p:cViewPr>
      <p:scale>
        <a:sx n="33" d="100"/>
        <a:sy n="33" d="100"/>
      </p:scale>
      <p:origin x="0" y="0"/>
    </p:cViewPr>
  </p:outlineViewPr>
  <p:notesTextViewPr>
    <p:cViewPr>
      <p:scale>
        <a:sx n="125" d="100"/>
        <a:sy n="125" d="100"/>
      </p:scale>
      <p:origin x="0" y="0"/>
    </p:cViewPr>
  </p:notesTextViewPr>
  <p:notesViewPr>
    <p:cSldViewPr snapToGrid="0" showGuides="1">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tenantanon#704cec53-2dc3-4650-a16f-20aa6c51181d::" providerId="AD" clId="Web-{BCA7C6E8-32B3-808D-0BF9-912CDD9F3462}"/>
    <pc:docChg chg="modSld">
      <pc:chgData name="Guest User" userId="S::urn:spo:tenantanon#704cec53-2dc3-4650-a16f-20aa6c51181d::" providerId="AD" clId="Web-{BCA7C6E8-32B3-808D-0BF9-912CDD9F3462}" dt="2026-01-12T18:45:17.923" v="7" actId="20577"/>
      <pc:docMkLst>
        <pc:docMk/>
      </pc:docMkLst>
      <pc:sldChg chg="modSp">
        <pc:chgData name="Guest User" userId="S::urn:spo:tenantanon#704cec53-2dc3-4650-a16f-20aa6c51181d::" providerId="AD" clId="Web-{BCA7C6E8-32B3-808D-0BF9-912CDD9F3462}" dt="2026-01-12T18:40:19.346" v="0" actId="20577"/>
        <pc:sldMkLst>
          <pc:docMk/>
          <pc:sldMk cId="3053291650" sldId="257"/>
        </pc:sldMkLst>
        <pc:spChg chg="mod">
          <ac:chgData name="Guest User" userId="S::urn:spo:tenantanon#704cec53-2dc3-4650-a16f-20aa6c51181d::" providerId="AD" clId="Web-{BCA7C6E8-32B3-808D-0BF9-912CDD9F3462}" dt="2026-01-12T18:40:19.346" v="0" actId="20577"/>
          <ac:spMkLst>
            <pc:docMk/>
            <pc:sldMk cId="3053291650" sldId="257"/>
            <ac:spMk id="6" creationId="{22CA18D6-BC01-E2CF-11E1-EB3958320920}"/>
          </ac:spMkLst>
        </pc:spChg>
      </pc:sldChg>
      <pc:sldChg chg="modSp">
        <pc:chgData name="Guest User" userId="S::urn:spo:tenantanon#704cec53-2dc3-4650-a16f-20aa6c51181d::" providerId="AD" clId="Web-{BCA7C6E8-32B3-808D-0BF9-912CDD9F3462}" dt="2026-01-12T18:43:24.423" v="4"/>
        <pc:sldMkLst>
          <pc:docMk/>
          <pc:sldMk cId="3599484515" sldId="258"/>
        </pc:sldMkLst>
        <pc:graphicFrameChg chg="mod modGraphic">
          <ac:chgData name="Guest User" userId="S::urn:spo:tenantanon#704cec53-2dc3-4650-a16f-20aa6c51181d::" providerId="AD" clId="Web-{BCA7C6E8-32B3-808D-0BF9-912CDD9F3462}" dt="2026-01-12T18:43:24.423" v="4"/>
          <ac:graphicFrameMkLst>
            <pc:docMk/>
            <pc:sldMk cId="3599484515" sldId="258"/>
            <ac:graphicFrameMk id="29" creationId="{4C0B50C3-93A5-C11D-4F50-6F35D737F12E}"/>
          </ac:graphicFrameMkLst>
        </pc:graphicFrameChg>
      </pc:sldChg>
      <pc:sldChg chg="modSp">
        <pc:chgData name="Guest User" userId="S::urn:spo:tenantanon#704cec53-2dc3-4650-a16f-20aa6c51181d::" providerId="AD" clId="Web-{BCA7C6E8-32B3-808D-0BF9-912CDD9F3462}" dt="2026-01-12T18:45:17.923" v="7" actId="20577"/>
        <pc:sldMkLst>
          <pc:docMk/>
          <pc:sldMk cId="2599308193" sldId="269"/>
        </pc:sldMkLst>
        <pc:spChg chg="mod">
          <ac:chgData name="Guest User" userId="S::urn:spo:tenantanon#704cec53-2dc3-4650-a16f-20aa6c51181d::" providerId="AD" clId="Web-{BCA7C6E8-32B3-808D-0BF9-912CDD9F3462}" dt="2026-01-12T18:45:17.923" v="7" actId="20577"/>
          <ac:spMkLst>
            <pc:docMk/>
            <pc:sldMk cId="2599308193" sldId="269"/>
            <ac:spMk id="71" creationId="{E4D2A31D-6845-A189-237B-2B45E054BE7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FA4289-5586-AD4A-2277-ABD08866BD1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BC147-CF2B-3C64-E61F-1227AFDBCDC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F641EBE-CFC9-C349-9818-F7E6E6881803}" type="datetimeFigureOut">
              <a:rPr lang="en-US" smtClean="0"/>
              <a:t>1/12/2026</a:t>
            </a:fld>
            <a:endParaRPr lang="en-US"/>
          </a:p>
        </p:txBody>
      </p:sp>
      <p:sp>
        <p:nvSpPr>
          <p:cNvPr id="4" name="Footer Placeholder 3">
            <a:extLst>
              <a:ext uri="{FF2B5EF4-FFF2-40B4-BE49-F238E27FC236}">
                <a16:creationId xmlns:a16="http://schemas.microsoft.com/office/drawing/2014/main" id="{7B09BD06-B1AE-CDE1-2BA2-DE33725FB4E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C39AF52-B9D5-1692-E7ED-61435376C19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CD6AA3C-01AA-A247-80FF-DBB738378E0D}" type="slidenum">
              <a:rPr lang="en-US" smtClean="0"/>
              <a:t>‹#›</a:t>
            </a:fld>
            <a:endParaRPr lang="en-US"/>
          </a:p>
        </p:txBody>
      </p:sp>
    </p:spTree>
    <p:extLst>
      <p:ext uri="{BB962C8B-B14F-4D97-AF65-F5344CB8AC3E}">
        <p14:creationId xmlns:p14="http://schemas.microsoft.com/office/powerpoint/2010/main" val="3162710555"/>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A76961-C2D7-684A-932A-A57A6C4C2039}" type="datetimeFigureOut">
              <a:rPr lang="en-US" smtClean="0"/>
              <a:t>1/12/2026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780FEB-1C35-274C-80A6-62AF68F2ED4F}" type="slidenum">
              <a:rPr lang="en-US" smtClean="0"/>
              <a:t>‹#›</a:t>
            </a:fld>
            <a:endParaRPr lang="en-US"/>
          </a:p>
        </p:txBody>
      </p:sp>
    </p:spTree>
    <p:extLst>
      <p:ext uri="{BB962C8B-B14F-4D97-AF65-F5344CB8AC3E}">
        <p14:creationId xmlns:p14="http://schemas.microsoft.com/office/powerpoint/2010/main" val="2813406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ocs.google.com/spreadsheets/d/1pW_AAIsChSjdem3fJXatl-3Kr_8YLvPBpyikGbrnNCs/edit#gid=77045786"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CA" dirty="0">
                <a:solidFill>
                  <a:schemeClr val="dk1"/>
                </a:solidFill>
              </a:rPr>
              <a:t>@Rachael/@Matt: Insert sample Land Acknowledgment statement here (in the notes section) please.</a:t>
            </a:r>
            <a:endParaRPr lang="en-CA" dirty="0">
              <a:solidFill>
                <a:schemeClr val="dk1"/>
              </a:solidFill>
              <a:highlight>
                <a:srgbClr val="FF9900"/>
              </a:highlight>
              <a:latin typeface="Calibri"/>
              <a:ea typeface="Calibri"/>
              <a:cs typeface="Calibri"/>
              <a:sym typeface="Calibri"/>
            </a:endParaRPr>
          </a:p>
        </p:txBody>
      </p:sp>
      <p:sp>
        <p:nvSpPr>
          <p:cNvPr id="4" name="Slide Number Placeholder 3"/>
          <p:cNvSpPr>
            <a:spLocks noGrp="1"/>
          </p:cNvSpPr>
          <p:nvPr>
            <p:ph type="sldNum" sz="quarter" idx="5"/>
          </p:nvPr>
        </p:nvSpPr>
        <p:spPr/>
        <p:txBody>
          <a:bodyPr/>
          <a:lstStyle/>
          <a:p>
            <a:fld id="{B1780FEB-1C35-274C-80A6-62AF68F2ED4F}" type="slidenum">
              <a:rPr lang="en-US" smtClean="0"/>
              <a:t>2</a:t>
            </a:fld>
            <a:endParaRPr lang="en-US"/>
          </a:p>
        </p:txBody>
      </p:sp>
    </p:spTree>
    <p:extLst>
      <p:ext uri="{BB962C8B-B14F-4D97-AF65-F5344CB8AC3E}">
        <p14:creationId xmlns:p14="http://schemas.microsoft.com/office/powerpoint/2010/main" val="1882212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i="0" u="none" strike="noStrike" dirty="0">
                <a:solidFill>
                  <a:srgbClr val="000000"/>
                </a:solidFill>
                <a:effectLst/>
                <a:latin typeface="Helvetica Neue" panose="02000503000000020004" pitchFamily="2" charset="0"/>
              </a:rPr>
              <a:t>Planning a National Engineering Month (NEM) Event 101:</a:t>
            </a:r>
            <a:r>
              <a:rPr lang="en-US" dirty="0"/>
              <a:t> https://us06web.zoom.us/webinar/register/WN_HYtBqvcAQsKLJ0iyRoUzlQ#/registration</a:t>
            </a:r>
          </a:p>
        </p:txBody>
      </p:sp>
      <p:sp>
        <p:nvSpPr>
          <p:cNvPr id="4" name="Slide Number Placeholder 3"/>
          <p:cNvSpPr>
            <a:spLocks noGrp="1"/>
          </p:cNvSpPr>
          <p:nvPr>
            <p:ph type="sldNum" sz="quarter" idx="5"/>
          </p:nvPr>
        </p:nvSpPr>
        <p:spPr/>
        <p:txBody>
          <a:bodyPr/>
          <a:lstStyle/>
          <a:p>
            <a:fld id="{B1780FEB-1C35-274C-80A6-62AF68F2ED4F}" type="slidenum">
              <a:rPr lang="en-US" smtClean="0"/>
              <a:t>3</a:t>
            </a:fld>
            <a:endParaRPr lang="en-US"/>
          </a:p>
        </p:txBody>
      </p:sp>
    </p:spTree>
    <p:extLst>
      <p:ext uri="{BB962C8B-B14F-4D97-AF65-F5344CB8AC3E}">
        <p14:creationId xmlns:p14="http://schemas.microsoft.com/office/powerpoint/2010/main" val="3360877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80FEB-1C35-274C-80A6-62AF68F2ED4F}" type="slidenum">
              <a:rPr lang="en-US" smtClean="0"/>
              <a:t>4</a:t>
            </a:fld>
            <a:endParaRPr lang="en-US"/>
          </a:p>
        </p:txBody>
      </p:sp>
    </p:spTree>
    <p:extLst>
      <p:ext uri="{BB962C8B-B14F-4D97-AF65-F5344CB8AC3E}">
        <p14:creationId xmlns:p14="http://schemas.microsoft.com/office/powerpoint/2010/main" val="741800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304800" algn="l" rtl="0">
              <a:spcBef>
                <a:spcPts val="0"/>
              </a:spcBef>
              <a:spcAft>
                <a:spcPts val="0"/>
              </a:spcAft>
              <a:buSzPts val="1200"/>
              <a:buFont typeface="Calibri"/>
              <a:buAutoNum type="arabicPeriod"/>
            </a:pPr>
            <a:r>
              <a:rPr lang="en-CA" sz="1200" b="1" dirty="0">
                <a:latin typeface="Calibri"/>
                <a:ea typeface="Calibri"/>
                <a:cs typeface="Calibri"/>
                <a:sym typeface="Calibri"/>
              </a:rPr>
              <a:t>Event resources→ </a:t>
            </a:r>
            <a:r>
              <a:rPr lang="en-CA" sz="1200" dirty="0">
                <a:latin typeface="Calibri"/>
                <a:ea typeface="Calibri"/>
                <a:cs typeface="Calibri"/>
                <a:sym typeface="Calibri"/>
              </a:rPr>
              <a:t> in the next slide we will take a tour of some of event resources available to you!</a:t>
            </a:r>
          </a:p>
          <a:p>
            <a:pPr marL="457200" lvl="0" indent="-304800" algn="l" rtl="0">
              <a:spcBef>
                <a:spcPts val="0"/>
              </a:spcBef>
              <a:spcAft>
                <a:spcPts val="0"/>
              </a:spcAft>
              <a:buSzPts val="1200"/>
              <a:buFont typeface="Calibri"/>
              <a:buAutoNum type="arabicPeriod"/>
            </a:pPr>
            <a:r>
              <a:rPr lang="en-CA" sz="1200" b="1" dirty="0">
                <a:latin typeface="Calibri"/>
                <a:ea typeface="Calibri"/>
                <a:cs typeface="Calibri"/>
                <a:sym typeface="Calibri"/>
              </a:rPr>
              <a:t>Roles to run your event→ I</a:t>
            </a:r>
            <a:r>
              <a:rPr lang="en-CA" sz="1200" dirty="0">
                <a:latin typeface="Calibri"/>
                <a:ea typeface="Calibri"/>
                <a:cs typeface="Calibri"/>
                <a:sym typeface="Calibri"/>
              </a:rPr>
              <a:t>t is crucial to appoint and confirm your host, co-host, moderator if you have one, and a technical manager for your event.</a:t>
            </a:r>
          </a:p>
          <a:p>
            <a:pPr marL="457200" lvl="0" indent="-304800" algn="l" rtl="0">
              <a:spcBef>
                <a:spcPts val="0"/>
              </a:spcBef>
              <a:spcAft>
                <a:spcPts val="0"/>
              </a:spcAft>
              <a:buSzPts val="1200"/>
              <a:buFont typeface="Calibri"/>
              <a:buAutoNum type="arabicPeriod"/>
            </a:pPr>
            <a:r>
              <a:rPr lang="en-CA" sz="1200" b="1" dirty="0">
                <a:latin typeface="Calibri"/>
                <a:ea typeface="Calibri"/>
                <a:cs typeface="Calibri"/>
                <a:sym typeface="Calibri"/>
              </a:rPr>
              <a:t>Finalize your event details→</a:t>
            </a:r>
            <a:r>
              <a:rPr lang="en-CA" sz="1200" dirty="0">
                <a:latin typeface="Calibri"/>
                <a:ea typeface="Calibri"/>
                <a:cs typeface="Calibri"/>
                <a:sym typeface="Calibri"/>
              </a:rPr>
              <a:t> Working through your event with your team is important to determine the order of speakers and panelists, which will help establish the flow and timing of your event. Practice with your key team members until you get it right!</a:t>
            </a:r>
          </a:p>
          <a:p>
            <a:pPr marL="0" lvl="0" indent="0" algn="l" rtl="0">
              <a:spcBef>
                <a:spcPts val="0"/>
              </a:spcBef>
              <a:spcAft>
                <a:spcPts val="0"/>
              </a:spcAft>
              <a:buNone/>
            </a:pPr>
            <a:endParaRPr lang="en-CA" sz="1200" dirty="0">
              <a:latin typeface="Calibri"/>
              <a:ea typeface="Calibri"/>
              <a:cs typeface="Calibri"/>
              <a:sym typeface="Calibri"/>
            </a:endParaRPr>
          </a:p>
          <a:p>
            <a:endParaRPr lang="en-US" dirty="0"/>
          </a:p>
        </p:txBody>
      </p:sp>
      <p:sp>
        <p:nvSpPr>
          <p:cNvPr id="4" name="Slide Number Placeholder 3"/>
          <p:cNvSpPr>
            <a:spLocks noGrp="1"/>
          </p:cNvSpPr>
          <p:nvPr>
            <p:ph type="sldNum" sz="quarter" idx="5"/>
          </p:nvPr>
        </p:nvSpPr>
        <p:spPr/>
        <p:txBody>
          <a:bodyPr/>
          <a:lstStyle/>
          <a:p>
            <a:fld id="{B1780FEB-1C35-274C-80A6-62AF68F2ED4F}" type="slidenum">
              <a:rPr lang="en-US" smtClean="0"/>
              <a:t>5</a:t>
            </a:fld>
            <a:endParaRPr lang="en-US"/>
          </a:p>
        </p:txBody>
      </p:sp>
    </p:spTree>
    <p:extLst>
      <p:ext uri="{BB962C8B-B14F-4D97-AF65-F5344CB8AC3E}">
        <p14:creationId xmlns:p14="http://schemas.microsoft.com/office/powerpoint/2010/main" val="2591468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CA" b="1" u="sng" dirty="0">
                <a:solidFill>
                  <a:schemeClr val="tx1"/>
                </a:solidFill>
                <a:hlinkClick r:id="rId3">
                  <a:extLst>
                    <a:ext uri="{A12FA001-AC4F-418D-AE19-62706E023703}">
                      <ahyp:hlinkClr xmlns:ahyp="http://schemas.microsoft.com/office/drawing/2018/hyperlinkcolor" val="tx"/>
                    </a:ext>
                  </a:extLst>
                </a:hlinkClick>
              </a:rPr>
              <a:t>NEM Run of Show Template</a:t>
            </a:r>
            <a:endParaRPr lang="en-CA" b="1" dirty="0">
              <a:solidFill>
                <a:schemeClr val="tx1"/>
              </a:solidFill>
            </a:endParaRPr>
          </a:p>
          <a:p>
            <a:pPr marL="0" lvl="0" indent="0" algn="l" rtl="0">
              <a:spcBef>
                <a:spcPts val="0"/>
              </a:spcBef>
              <a:spcAft>
                <a:spcPts val="0"/>
              </a:spcAft>
              <a:buNone/>
            </a:pPr>
            <a:endParaRPr lang="en-CA" dirty="0"/>
          </a:p>
          <a:p>
            <a:pPr marL="0" lvl="0" indent="0" algn="l" rtl="0">
              <a:spcBef>
                <a:spcPts val="0"/>
              </a:spcBef>
              <a:spcAft>
                <a:spcPts val="0"/>
              </a:spcAft>
              <a:buNone/>
            </a:pPr>
            <a:r>
              <a:rPr lang="en-CA" dirty="0"/>
              <a:t>Given you may have several people on your team, you might find it useful to ensure everyone is on the same page.</a:t>
            </a:r>
          </a:p>
          <a:p>
            <a:pPr marL="0" lvl="0" indent="0" algn="l" rtl="0">
              <a:spcBef>
                <a:spcPts val="0"/>
              </a:spcBef>
              <a:spcAft>
                <a:spcPts val="0"/>
              </a:spcAft>
              <a:buNone/>
            </a:pPr>
            <a:r>
              <a:rPr lang="en-CA" sz="1400" dirty="0">
                <a:latin typeface="Calibri"/>
                <a:ea typeface="Calibri"/>
                <a:cs typeface="Calibri"/>
                <a:sym typeface="Calibri"/>
              </a:rPr>
              <a:t>Here is an example of a run of show template that you can use to organize your event minute-by-minute!</a:t>
            </a:r>
          </a:p>
          <a:p>
            <a:endParaRPr lang="en-US" dirty="0"/>
          </a:p>
        </p:txBody>
      </p:sp>
      <p:sp>
        <p:nvSpPr>
          <p:cNvPr id="4" name="Slide Number Placeholder 3"/>
          <p:cNvSpPr>
            <a:spLocks noGrp="1"/>
          </p:cNvSpPr>
          <p:nvPr>
            <p:ph type="sldNum" sz="quarter" idx="5"/>
          </p:nvPr>
        </p:nvSpPr>
        <p:spPr/>
        <p:txBody>
          <a:bodyPr/>
          <a:lstStyle/>
          <a:p>
            <a:fld id="{B1780FEB-1C35-274C-80A6-62AF68F2ED4F}" type="slidenum">
              <a:rPr lang="en-US" smtClean="0"/>
              <a:t>6</a:t>
            </a:fld>
            <a:endParaRPr lang="en-US"/>
          </a:p>
        </p:txBody>
      </p:sp>
    </p:spTree>
    <p:extLst>
      <p:ext uri="{BB962C8B-B14F-4D97-AF65-F5344CB8AC3E}">
        <p14:creationId xmlns:p14="http://schemas.microsoft.com/office/powerpoint/2010/main" val="3499766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304800" algn="l" rtl="0">
              <a:spcBef>
                <a:spcPts val="0"/>
              </a:spcBef>
              <a:spcAft>
                <a:spcPts val="0"/>
              </a:spcAft>
              <a:buClr>
                <a:schemeClr val="dk1"/>
              </a:buClr>
              <a:buSzPts val="1200"/>
              <a:buFont typeface="Calibri"/>
              <a:buAutoNum type="arabicPeriod"/>
            </a:pPr>
            <a:r>
              <a:rPr lang="en-CA" sz="1200" dirty="0">
                <a:solidFill>
                  <a:schemeClr val="dk1"/>
                </a:solidFill>
                <a:latin typeface="Calibri"/>
                <a:ea typeface="Calibri"/>
                <a:cs typeface="Calibri"/>
                <a:sym typeface="Calibri"/>
              </a:rPr>
              <a:t>Promote your event →   </a:t>
            </a:r>
          </a:p>
          <a:p>
            <a:pPr marL="914400" lvl="1" indent="-304800" algn="l" rtl="0">
              <a:spcBef>
                <a:spcPts val="0"/>
              </a:spcBef>
              <a:spcAft>
                <a:spcPts val="0"/>
              </a:spcAft>
              <a:buSzPts val="1200"/>
              <a:buFont typeface="Calibri"/>
              <a:buAutoNum type="alphaLcPeriod"/>
            </a:pPr>
            <a:r>
              <a:rPr lang="en-CA" sz="1200" dirty="0">
                <a:latin typeface="Calibri"/>
                <a:ea typeface="Calibri"/>
                <a:cs typeface="Calibri"/>
                <a:sym typeface="Calibri"/>
              </a:rPr>
              <a:t>If you haven’t already started, create your invite list. Who do you want to invite? Use your LinkedIn contacts, share with members. </a:t>
            </a:r>
            <a:r>
              <a:rPr lang="en-CA" sz="1200" dirty="0">
                <a:solidFill>
                  <a:schemeClr val="dk1"/>
                </a:solidFill>
                <a:latin typeface="Calibri"/>
                <a:ea typeface="Calibri"/>
                <a:cs typeface="Calibri"/>
                <a:sym typeface="Calibri"/>
              </a:rPr>
              <a:t>Define your target audience based on the purpose for your event and your definition of success. Draft invitation emails and social media posts.</a:t>
            </a:r>
          </a:p>
          <a:p>
            <a:pPr marL="457200" lvl="0" indent="-304800" algn="l" rtl="0">
              <a:spcBef>
                <a:spcPts val="0"/>
              </a:spcBef>
              <a:spcAft>
                <a:spcPts val="0"/>
              </a:spcAft>
              <a:buClr>
                <a:schemeClr val="dk1"/>
              </a:buClr>
              <a:buSzPts val="1200"/>
              <a:buFont typeface="Calibri"/>
              <a:buAutoNum type="arabicPeriod"/>
            </a:pPr>
            <a:r>
              <a:rPr lang="en-CA" sz="1200" dirty="0">
                <a:solidFill>
                  <a:schemeClr val="dk1"/>
                </a:solidFill>
                <a:latin typeface="Calibri"/>
                <a:ea typeface="Calibri"/>
                <a:cs typeface="Calibri"/>
                <a:sym typeface="Calibri"/>
              </a:rPr>
              <a:t>Create your materials→ Refine run of show, create a deck (if needed) that you can share with your attendees.</a:t>
            </a:r>
          </a:p>
          <a:p>
            <a:pPr marL="457200" lvl="0" indent="-304800" algn="l" rtl="0">
              <a:spcBef>
                <a:spcPts val="0"/>
              </a:spcBef>
              <a:spcAft>
                <a:spcPts val="0"/>
              </a:spcAft>
              <a:buClr>
                <a:schemeClr val="dk1"/>
              </a:buClr>
              <a:buSzPts val="1200"/>
              <a:buFont typeface="Calibri"/>
              <a:buAutoNum type="arabicPeriod"/>
            </a:pPr>
            <a:r>
              <a:rPr lang="en-CA" sz="1200" dirty="0">
                <a:solidFill>
                  <a:schemeClr val="dk1"/>
                </a:solidFill>
                <a:latin typeface="Calibri"/>
                <a:ea typeface="Calibri"/>
                <a:cs typeface="Calibri"/>
                <a:sym typeface="Calibri"/>
              </a:rPr>
              <a:t>Practice your event → We don’t mean to be repetitive, but we highly suggest that you do a couple dry runs of your event with your core team. It will make for a seamless and stress-free event!</a:t>
            </a:r>
          </a:p>
        </p:txBody>
      </p:sp>
      <p:sp>
        <p:nvSpPr>
          <p:cNvPr id="4" name="Slide Number Placeholder 3"/>
          <p:cNvSpPr>
            <a:spLocks noGrp="1"/>
          </p:cNvSpPr>
          <p:nvPr>
            <p:ph type="sldNum" sz="quarter" idx="5"/>
          </p:nvPr>
        </p:nvSpPr>
        <p:spPr/>
        <p:txBody>
          <a:bodyPr/>
          <a:lstStyle/>
          <a:p>
            <a:fld id="{B1780FEB-1C35-274C-80A6-62AF68F2ED4F}" type="slidenum">
              <a:rPr lang="en-US" smtClean="0"/>
              <a:t>8</a:t>
            </a:fld>
            <a:endParaRPr lang="en-US"/>
          </a:p>
        </p:txBody>
      </p:sp>
    </p:spTree>
    <p:extLst>
      <p:ext uri="{BB962C8B-B14F-4D97-AF65-F5344CB8AC3E}">
        <p14:creationId xmlns:p14="http://schemas.microsoft.com/office/powerpoint/2010/main" val="2035059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CA" sz="1200" dirty="0">
                <a:solidFill>
                  <a:schemeClr val="dk1"/>
                </a:solidFill>
                <a:highlight>
                  <a:srgbClr val="FF9900"/>
                </a:highlight>
                <a:latin typeface="Calibri"/>
                <a:ea typeface="Calibri"/>
                <a:cs typeface="Calibri"/>
                <a:sym typeface="Calibri"/>
              </a:rPr>
              <a:t>BEFORE NEM STARTS</a:t>
            </a:r>
            <a:r>
              <a:rPr lang="en-CA" sz="1200" dirty="0">
                <a:solidFill>
                  <a:schemeClr val="dk1"/>
                </a:solidFill>
                <a:latin typeface="Calibri"/>
                <a:ea typeface="Calibri"/>
                <a:cs typeface="Calibri"/>
                <a:sym typeface="Calibri"/>
              </a:rPr>
              <a:t> </a:t>
            </a:r>
            <a:r>
              <a:rPr lang="en-CA" sz="1200" dirty="0">
                <a:latin typeface="Calibri"/>
                <a:ea typeface="Calibri"/>
                <a:cs typeface="Calibri"/>
                <a:sym typeface="Calibri"/>
              </a:rPr>
              <a:t>→ </a:t>
            </a:r>
          </a:p>
          <a:p>
            <a:pPr marL="0" lvl="0" indent="0" algn="l" rtl="0">
              <a:spcBef>
                <a:spcPts val="0"/>
              </a:spcBef>
              <a:spcAft>
                <a:spcPts val="0"/>
              </a:spcAft>
              <a:buNone/>
            </a:pPr>
            <a:r>
              <a:rPr lang="en-CA" sz="1200" dirty="0">
                <a:latin typeface="Calibri"/>
                <a:ea typeface="Calibri"/>
                <a:cs typeface="Calibri"/>
                <a:sym typeface="Calibri"/>
              </a:rPr>
              <a:t>Follow and tag us on social media </a:t>
            </a:r>
            <a:r>
              <a:rPr lang="en-CA" sz="1200" b="1" dirty="0">
                <a:latin typeface="Calibri"/>
                <a:ea typeface="Calibri"/>
                <a:cs typeface="Calibri"/>
                <a:sym typeface="Calibri"/>
              </a:rPr>
              <a:t>@</a:t>
            </a:r>
            <a:r>
              <a:rPr lang="en-CA" sz="1200" b="1" dirty="0" err="1">
                <a:latin typeface="Calibri"/>
                <a:ea typeface="Calibri"/>
                <a:cs typeface="Calibri"/>
                <a:sym typeface="Calibri"/>
              </a:rPr>
              <a:t>nemontario</a:t>
            </a:r>
            <a:r>
              <a:rPr lang="en-CA" sz="1200" b="1" dirty="0">
                <a:latin typeface="Calibri"/>
                <a:ea typeface="Calibri"/>
                <a:cs typeface="Calibri"/>
                <a:sym typeface="Calibri"/>
              </a:rPr>
              <a:t> </a:t>
            </a:r>
            <a:r>
              <a:rPr lang="en-CA" sz="1200" dirty="0">
                <a:latin typeface="Calibri"/>
                <a:ea typeface="Calibri"/>
                <a:cs typeface="Calibri"/>
                <a:sym typeface="Calibri"/>
              </a:rPr>
              <a:t>and we will follow you </a:t>
            </a:r>
            <a:r>
              <a:rPr lang="en-CA" sz="1200" dirty="0">
                <a:solidFill>
                  <a:schemeClr val="dk1"/>
                </a:solidFill>
                <a:latin typeface="Calibri"/>
                <a:ea typeface="Calibri"/>
                <a:cs typeface="Calibri"/>
                <a:sym typeface="Calibri"/>
              </a:rPr>
              <a:t>back!</a:t>
            </a:r>
          </a:p>
          <a:p>
            <a:pPr marL="0" lvl="0" indent="0" algn="l" rtl="0">
              <a:spcBef>
                <a:spcPts val="0"/>
              </a:spcBef>
              <a:spcAft>
                <a:spcPts val="0"/>
              </a:spcAft>
              <a:buNone/>
            </a:pPr>
            <a:r>
              <a:rPr lang="en-CA" sz="1200" dirty="0">
                <a:latin typeface="Calibri"/>
                <a:ea typeface="Calibri"/>
                <a:cs typeface="Calibri"/>
                <a:sym typeface="Calibri"/>
              </a:rPr>
              <a:t>Use the </a:t>
            </a:r>
            <a:r>
              <a:rPr lang="en-CA" sz="1200" b="1" dirty="0">
                <a:latin typeface="Calibri"/>
                <a:ea typeface="Calibri"/>
                <a:cs typeface="Calibri"/>
                <a:sym typeface="Calibri"/>
              </a:rPr>
              <a:t>#NEM plus year (ex: #NEM2026) </a:t>
            </a:r>
            <a:r>
              <a:rPr lang="en-CA" sz="1200" dirty="0">
                <a:latin typeface="Calibri"/>
                <a:ea typeface="Calibri"/>
                <a:cs typeface="Calibri"/>
                <a:sym typeface="Calibri"/>
              </a:rPr>
              <a:t>hashtag leading up to and during the event</a:t>
            </a:r>
          </a:p>
        </p:txBody>
      </p:sp>
      <p:sp>
        <p:nvSpPr>
          <p:cNvPr id="4" name="Slide Number Placeholder 3"/>
          <p:cNvSpPr>
            <a:spLocks noGrp="1"/>
          </p:cNvSpPr>
          <p:nvPr>
            <p:ph type="sldNum" sz="quarter" idx="5"/>
          </p:nvPr>
        </p:nvSpPr>
        <p:spPr/>
        <p:txBody>
          <a:bodyPr/>
          <a:lstStyle/>
          <a:p>
            <a:fld id="{B1780FEB-1C35-274C-80A6-62AF68F2ED4F}" type="slidenum">
              <a:rPr lang="en-US" smtClean="0"/>
              <a:t>9</a:t>
            </a:fld>
            <a:endParaRPr lang="en-US"/>
          </a:p>
        </p:txBody>
      </p:sp>
    </p:spTree>
    <p:extLst>
      <p:ext uri="{BB962C8B-B14F-4D97-AF65-F5344CB8AC3E}">
        <p14:creationId xmlns:p14="http://schemas.microsoft.com/office/powerpoint/2010/main" val="3639344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None/>
            </a:pPr>
            <a:endParaRPr lang="en-CA" sz="1200" dirty="0">
              <a:latin typeface="Calibri"/>
              <a:ea typeface="Calibri"/>
              <a:cs typeface="Calibri"/>
              <a:sym typeface="Calibri"/>
            </a:endParaRPr>
          </a:p>
          <a:p>
            <a:pPr marL="457200" lvl="0" indent="-304800" algn="l" rtl="0">
              <a:lnSpc>
                <a:spcPct val="115000"/>
              </a:lnSpc>
              <a:spcBef>
                <a:spcPts val="0"/>
              </a:spcBef>
              <a:spcAft>
                <a:spcPts val="0"/>
              </a:spcAft>
              <a:buSzPts val="1200"/>
              <a:buFont typeface="Calibri"/>
              <a:buAutoNum type="arabicPeriod"/>
            </a:pPr>
            <a:r>
              <a:rPr lang="en-CA" sz="1200" b="1" dirty="0">
                <a:latin typeface="Calibri"/>
                <a:ea typeface="Calibri"/>
                <a:cs typeface="Calibri"/>
                <a:sym typeface="Calibri"/>
              </a:rPr>
              <a:t>Set-up→ </a:t>
            </a:r>
            <a:r>
              <a:rPr lang="en-CA" sz="1200" dirty="0">
                <a:latin typeface="Calibri"/>
                <a:ea typeface="Calibri"/>
                <a:cs typeface="Calibri"/>
                <a:sym typeface="Calibri"/>
              </a:rPr>
              <a:t>The moderator, event host, co-host, panelists &amp; speakers should arrive 15 minutes prior to the event start time to login in advance.</a:t>
            </a:r>
          </a:p>
          <a:p>
            <a:pPr marL="914400" lvl="0" indent="-304800" algn="l" rtl="0">
              <a:lnSpc>
                <a:spcPct val="115000"/>
              </a:lnSpc>
              <a:spcBef>
                <a:spcPts val="0"/>
              </a:spcBef>
              <a:spcAft>
                <a:spcPts val="0"/>
              </a:spcAft>
              <a:buSzPts val="1200"/>
              <a:buFont typeface="Calibri"/>
              <a:buChar char="●"/>
            </a:pPr>
            <a:r>
              <a:rPr lang="en-CA" sz="1200" dirty="0">
                <a:latin typeface="Calibri"/>
                <a:ea typeface="Calibri"/>
                <a:cs typeface="Calibri"/>
                <a:sym typeface="Calibri"/>
              </a:rPr>
              <a:t>Host + Co-host sign in</a:t>
            </a:r>
          </a:p>
          <a:p>
            <a:pPr marL="914400" lvl="0" indent="-304800" algn="l" rtl="0">
              <a:lnSpc>
                <a:spcPct val="115000"/>
              </a:lnSpc>
              <a:spcBef>
                <a:spcPts val="0"/>
              </a:spcBef>
              <a:spcAft>
                <a:spcPts val="0"/>
              </a:spcAft>
              <a:buSzPts val="1200"/>
              <a:buFont typeface="Calibri"/>
              <a:buChar char="●"/>
            </a:pPr>
            <a:r>
              <a:rPr lang="en-CA" sz="1200" dirty="0">
                <a:solidFill>
                  <a:schemeClr val="dk1"/>
                </a:solidFill>
                <a:latin typeface="Calibri"/>
                <a:ea typeface="Calibri"/>
                <a:cs typeface="Calibri"/>
                <a:sym typeface="Calibri"/>
              </a:rPr>
              <a:t>Auto-Record of the event starts</a:t>
            </a:r>
            <a:endParaRPr lang="en-CA" sz="1200" dirty="0">
              <a:latin typeface="Calibri"/>
              <a:ea typeface="Calibri"/>
              <a:cs typeface="Calibri"/>
              <a:sym typeface="Calibri"/>
            </a:endParaRPr>
          </a:p>
          <a:p>
            <a:pPr marL="914400" lvl="0" indent="-304800" algn="l" rtl="0">
              <a:lnSpc>
                <a:spcPct val="115000"/>
              </a:lnSpc>
              <a:spcBef>
                <a:spcPts val="0"/>
              </a:spcBef>
              <a:spcAft>
                <a:spcPts val="0"/>
              </a:spcAft>
              <a:buSzPts val="1200"/>
              <a:buFont typeface="Calibri"/>
              <a:buChar char="●"/>
            </a:pPr>
            <a:r>
              <a:rPr lang="en-CA" sz="1200" dirty="0">
                <a:latin typeface="Calibri"/>
                <a:ea typeface="Calibri"/>
                <a:cs typeface="Calibri"/>
                <a:sym typeface="Calibri"/>
              </a:rPr>
              <a:t>Settings for attendees</a:t>
            </a:r>
          </a:p>
          <a:p>
            <a:pPr marL="914400" lvl="0" indent="-304800" algn="l" rtl="0">
              <a:lnSpc>
                <a:spcPct val="115000"/>
              </a:lnSpc>
              <a:spcBef>
                <a:spcPts val="0"/>
              </a:spcBef>
              <a:spcAft>
                <a:spcPts val="0"/>
              </a:spcAft>
              <a:buSzPts val="1200"/>
              <a:buFont typeface="Calibri"/>
              <a:buChar char="●"/>
            </a:pPr>
            <a:r>
              <a:rPr lang="en-CA" sz="1200" dirty="0">
                <a:latin typeface="Calibri"/>
                <a:ea typeface="Calibri"/>
                <a:cs typeface="Calibri"/>
                <a:sym typeface="Calibri"/>
              </a:rPr>
              <a:t>Waiting Room (Monitor)</a:t>
            </a:r>
          </a:p>
          <a:p>
            <a:pPr marL="457200" lvl="0" indent="0" algn="l" rtl="0">
              <a:lnSpc>
                <a:spcPct val="115000"/>
              </a:lnSpc>
              <a:spcBef>
                <a:spcPts val="0"/>
              </a:spcBef>
              <a:spcAft>
                <a:spcPts val="0"/>
              </a:spcAft>
              <a:buClr>
                <a:schemeClr val="dk1"/>
              </a:buClr>
              <a:buSzPts val="1100"/>
              <a:buFont typeface="Arial"/>
              <a:buNone/>
            </a:pPr>
            <a:endParaRPr lang="en-CA" sz="1200" dirty="0">
              <a:latin typeface="Calibri"/>
              <a:ea typeface="Calibri"/>
              <a:cs typeface="Calibri"/>
              <a:sym typeface="Calibri"/>
            </a:endParaRPr>
          </a:p>
          <a:p>
            <a:pPr marL="381000" lvl="0" indent="-228600" algn="l" rtl="0">
              <a:lnSpc>
                <a:spcPct val="115000"/>
              </a:lnSpc>
              <a:spcBef>
                <a:spcPts val="0"/>
              </a:spcBef>
              <a:spcAft>
                <a:spcPts val="0"/>
              </a:spcAft>
              <a:buSzPts val="1200"/>
              <a:buFont typeface="+mj-lt"/>
              <a:buAutoNum type="arabicPeriod" startAt="2"/>
            </a:pPr>
            <a:r>
              <a:rPr lang="en-CA" sz="1200" b="1" dirty="0">
                <a:latin typeface="Calibri"/>
                <a:ea typeface="Calibri"/>
                <a:cs typeface="Calibri"/>
                <a:sym typeface="Calibri"/>
              </a:rPr>
              <a:t>Event Start Time</a:t>
            </a:r>
          </a:p>
          <a:p>
            <a:pPr marL="914400" lvl="0" indent="-304800" algn="l" rtl="0">
              <a:lnSpc>
                <a:spcPct val="115000"/>
              </a:lnSpc>
              <a:spcBef>
                <a:spcPts val="0"/>
              </a:spcBef>
              <a:spcAft>
                <a:spcPts val="0"/>
              </a:spcAft>
              <a:buSzPts val="1200"/>
              <a:buFont typeface="Calibri"/>
              <a:buChar char="●"/>
            </a:pPr>
            <a:r>
              <a:rPr lang="en-CA" sz="1200" dirty="0">
                <a:latin typeface="Calibri"/>
                <a:ea typeface="Calibri"/>
                <a:cs typeface="Calibri"/>
                <a:sym typeface="Calibri"/>
              </a:rPr>
              <a:t>Admit all guests</a:t>
            </a:r>
          </a:p>
          <a:p>
            <a:pPr marL="914400" lvl="0" indent="-304800" algn="l" rtl="0">
              <a:lnSpc>
                <a:spcPct val="115000"/>
              </a:lnSpc>
              <a:spcBef>
                <a:spcPts val="0"/>
              </a:spcBef>
              <a:spcAft>
                <a:spcPts val="0"/>
              </a:spcAft>
              <a:buSzPts val="1200"/>
              <a:buFont typeface="Calibri"/>
              <a:buChar char="●"/>
            </a:pPr>
            <a:r>
              <a:rPr lang="en-CA" sz="1200" dirty="0">
                <a:latin typeface="Calibri"/>
                <a:ea typeface="Calibri"/>
                <a:cs typeface="Calibri"/>
                <a:sym typeface="Calibri"/>
              </a:rPr>
              <a:t>Create breakout rooms if needed</a:t>
            </a:r>
          </a:p>
          <a:p>
            <a:pPr marL="457200" lvl="0" indent="0" algn="l" rtl="0">
              <a:lnSpc>
                <a:spcPct val="115000"/>
              </a:lnSpc>
              <a:spcBef>
                <a:spcPts val="0"/>
              </a:spcBef>
              <a:spcAft>
                <a:spcPts val="0"/>
              </a:spcAft>
              <a:buNone/>
            </a:pPr>
            <a:endParaRPr lang="en-CA" sz="1200" dirty="0">
              <a:latin typeface="Calibri"/>
              <a:ea typeface="Calibri"/>
              <a:cs typeface="Calibri"/>
              <a:sym typeface="Calibri"/>
            </a:endParaRPr>
          </a:p>
          <a:p>
            <a:pPr marL="457200" lvl="0" indent="-304800" algn="l" rtl="0">
              <a:lnSpc>
                <a:spcPct val="115000"/>
              </a:lnSpc>
              <a:spcBef>
                <a:spcPts val="0"/>
              </a:spcBef>
              <a:spcAft>
                <a:spcPts val="0"/>
              </a:spcAft>
              <a:buSzPts val="1200"/>
              <a:buFont typeface="+mj-lt"/>
              <a:buAutoNum type="arabicPeriod" startAt="3"/>
            </a:pPr>
            <a:r>
              <a:rPr lang="en-CA" sz="1200" b="1" dirty="0">
                <a:latin typeface="Calibri"/>
                <a:ea typeface="Calibri"/>
                <a:cs typeface="Calibri"/>
                <a:sym typeface="Calibri"/>
              </a:rPr>
              <a:t>Land Acknowledgement, </a:t>
            </a:r>
            <a:r>
              <a:rPr lang="en-CA" sz="1200" b="1" dirty="0">
                <a:solidFill>
                  <a:schemeClr val="dk1"/>
                </a:solidFill>
                <a:latin typeface="Calibri"/>
                <a:ea typeface="Calibri"/>
                <a:cs typeface="Calibri"/>
                <a:sym typeface="Calibri"/>
              </a:rPr>
              <a:t>Introduction, Agenda</a:t>
            </a:r>
          </a:p>
          <a:p>
            <a:pPr marL="914400" lvl="0" indent="-304800" algn="l" rtl="0">
              <a:lnSpc>
                <a:spcPct val="115000"/>
              </a:lnSpc>
              <a:spcBef>
                <a:spcPts val="0"/>
              </a:spcBef>
              <a:spcAft>
                <a:spcPts val="0"/>
              </a:spcAft>
              <a:buClr>
                <a:schemeClr val="dk1"/>
              </a:buClr>
              <a:buSzPts val="1200"/>
              <a:buFont typeface="Calibri"/>
              <a:buChar char="●"/>
            </a:pPr>
            <a:r>
              <a:rPr lang="en-CA" sz="1200" dirty="0">
                <a:solidFill>
                  <a:schemeClr val="dk1"/>
                </a:solidFill>
                <a:latin typeface="Calibri"/>
                <a:ea typeface="Calibri"/>
                <a:cs typeface="Calibri"/>
                <a:sym typeface="Calibri"/>
              </a:rPr>
              <a:t>Land acknowledgement</a:t>
            </a:r>
          </a:p>
          <a:p>
            <a:pPr marL="914400" lvl="0" indent="-304800" algn="l" rtl="0">
              <a:lnSpc>
                <a:spcPct val="115000"/>
              </a:lnSpc>
              <a:spcBef>
                <a:spcPts val="0"/>
              </a:spcBef>
              <a:spcAft>
                <a:spcPts val="0"/>
              </a:spcAft>
              <a:buClr>
                <a:schemeClr val="dk1"/>
              </a:buClr>
              <a:buSzPts val="1200"/>
              <a:buFont typeface="Calibri"/>
              <a:buChar char="●"/>
            </a:pPr>
            <a:r>
              <a:rPr lang="en-CA" sz="1200" dirty="0">
                <a:solidFill>
                  <a:schemeClr val="dk1"/>
                </a:solidFill>
                <a:latin typeface="Calibri"/>
                <a:ea typeface="Calibri"/>
                <a:cs typeface="Calibri"/>
                <a:sym typeface="Calibri"/>
              </a:rPr>
              <a:t>Welcome message, introductions &amp; agenda</a:t>
            </a:r>
          </a:p>
          <a:p>
            <a:pPr marL="914400" lvl="0" indent="-304800" algn="l" rtl="0">
              <a:lnSpc>
                <a:spcPct val="115000"/>
              </a:lnSpc>
              <a:spcBef>
                <a:spcPts val="0"/>
              </a:spcBef>
              <a:spcAft>
                <a:spcPts val="0"/>
              </a:spcAft>
              <a:buClr>
                <a:schemeClr val="dk1"/>
              </a:buClr>
              <a:buSzPts val="1200"/>
              <a:buFont typeface="Calibri"/>
              <a:buChar char="●"/>
            </a:pPr>
            <a:r>
              <a:rPr lang="en-CA" sz="1200" dirty="0">
                <a:solidFill>
                  <a:schemeClr val="dk1"/>
                </a:solidFill>
                <a:latin typeface="Calibri"/>
                <a:ea typeface="Calibri"/>
                <a:cs typeface="Calibri"/>
                <a:sym typeface="Calibri"/>
              </a:rPr>
              <a:t>Housekeeping </a:t>
            </a:r>
          </a:p>
          <a:p>
            <a:pPr marL="914400" lvl="0" indent="0" algn="l" rtl="0">
              <a:lnSpc>
                <a:spcPct val="115000"/>
              </a:lnSpc>
              <a:spcBef>
                <a:spcPts val="0"/>
              </a:spcBef>
              <a:spcAft>
                <a:spcPts val="0"/>
              </a:spcAft>
              <a:buNone/>
            </a:pPr>
            <a:endParaRPr lang="en-CA" sz="1200" dirty="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mj-lt"/>
              <a:buAutoNum type="arabicPeriod" startAt="4"/>
            </a:pPr>
            <a:r>
              <a:rPr lang="en-CA" sz="1200" b="1" dirty="0">
                <a:solidFill>
                  <a:schemeClr val="dk1"/>
                </a:solidFill>
                <a:latin typeface="Calibri"/>
                <a:ea typeface="Calibri"/>
                <a:cs typeface="Calibri"/>
                <a:sym typeface="Calibri"/>
              </a:rPr>
              <a:t>During Event</a:t>
            </a:r>
          </a:p>
          <a:p>
            <a:pPr marL="914400" lvl="0" indent="-304800" algn="l" rtl="0">
              <a:lnSpc>
                <a:spcPct val="115000"/>
              </a:lnSpc>
              <a:spcBef>
                <a:spcPts val="0"/>
              </a:spcBef>
              <a:spcAft>
                <a:spcPts val="0"/>
              </a:spcAft>
              <a:buClr>
                <a:schemeClr val="dk1"/>
              </a:buClr>
              <a:buSzPts val="1200"/>
              <a:buFont typeface="Calibri"/>
              <a:buChar char="●"/>
            </a:pPr>
            <a:r>
              <a:rPr lang="en-CA" sz="1200" dirty="0">
                <a:solidFill>
                  <a:schemeClr val="dk1"/>
                </a:solidFill>
                <a:latin typeface="Calibri"/>
                <a:ea typeface="Calibri"/>
                <a:cs typeface="Calibri"/>
                <a:sym typeface="Calibri"/>
              </a:rPr>
              <a:t>Lead programming, monitor time</a:t>
            </a:r>
          </a:p>
          <a:p>
            <a:pPr marL="914400" lvl="0" indent="-304800" algn="l" rtl="0">
              <a:lnSpc>
                <a:spcPct val="115000"/>
              </a:lnSpc>
              <a:spcBef>
                <a:spcPts val="0"/>
              </a:spcBef>
              <a:spcAft>
                <a:spcPts val="0"/>
              </a:spcAft>
              <a:buClr>
                <a:schemeClr val="dk1"/>
              </a:buClr>
              <a:buSzPts val="1200"/>
              <a:buFont typeface="Calibri"/>
              <a:buChar char="●"/>
            </a:pPr>
            <a:r>
              <a:rPr lang="en-CA" sz="1200" dirty="0">
                <a:solidFill>
                  <a:schemeClr val="dk1"/>
                </a:solidFill>
                <a:latin typeface="Calibri"/>
                <a:ea typeface="Calibri"/>
                <a:cs typeface="Calibri"/>
                <a:sym typeface="Calibri"/>
              </a:rPr>
              <a:t>Manage waiting room &amp; chat room</a:t>
            </a:r>
          </a:p>
          <a:p>
            <a:pPr marL="0" lvl="0" indent="0" algn="l" rtl="0">
              <a:lnSpc>
                <a:spcPct val="115000"/>
              </a:lnSpc>
              <a:spcBef>
                <a:spcPts val="0"/>
              </a:spcBef>
              <a:spcAft>
                <a:spcPts val="0"/>
              </a:spcAft>
              <a:buNone/>
            </a:pPr>
            <a:endParaRPr lang="en-CA" sz="1200" dirty="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mj-lt"/>
              <a:buAutoNum type="arabicPeriod" startAt="5"/>
            </a:pPr>
            <a:r>
              <a:rPr lang="en-CA" sz="1200" b="1" dirty="0">
                <a:solidFill>
                  <a:schemeClr val="dk1"/>
                </a:solidFill>
                <a:latin typeface="Calibri"/>
                <a:ea typeface="Calibri"/>
                <a:cs typeface="Calibri"/>
                <a:sym typeface="Calibri"/>
              </a:rPr>
              <a:t>Wrap-up</a:t>
            </a:r>
            <a:endParaRPr lang="en-CA" sz="1200" dirty="0">
              <a:solidFill>
                <a:schemeClr val="dk1"/>
              </a:solidFill>
              <a:latin typeface="Calibri"/>
              <a:ea typeface="Calibri"/>
              <a:cs typeface="Calibri"/>
              <a:sym typeface="Calibri"/>
            </a:endParaRPr>
          </a:p>
          <a:p>
            <a:pPr marL="914400" lvl="0" indent="-304800" algn="l" rtl="0">
              <a:lnSpc>
                <a:spcPct val="115000"/>
              </a:lnSpc>
              <a:spcBef>
                <a:spcPts val="0"/>
              </a:spcBef>
              <a:spcAft>
                <a:spcPts val="0"/>
              </a:spcAft>
              <a:buClr>
                <a:schemeClr val="dk1"/>
              </a:buClr>
              <a:buSzPts val="1200"/>
              <a:buFont typeface="Calibri"/>
              <a:buChar char="●"/>
            </a:pPr>
            <a:r>
              <a:rPr lang="en-CA" sz="1200" dirty="0">
                <a:solidFill>
                  <a:schemeClr val="dk1"/>
                </a:solidFill>
                <a:latin typeface="Calibri"/>
                <a:ea typeface="Calibri"/>
                <a:cs typeface="Calibri"/>
                <a:sym typeface="Calibri"/>
              </a:rPr>
              <a:t>Thank you to everyone </a:t>
            </a:r>
          </a:p>
          <a:p>
            <a:pPr marL="914400" lvl="0" indent="-304800" algn="l" rtl="0">
              <a:lnSpc>
                <a:spcPct val="115000"/>
              </a:lnSpc>
              <a:spcBef>
                <a:spcPts val="0"/>
              </a:spcBef>
              <a:spcAft>
                <a:spcPts val="0"/>
              </a:spcAft>
              <a:buClr>
                <a:schemeClr val="dk1"/>
              </a:buClr>
              <a:buSzPts val="1200"/>
              <a:buFont typeface="Calibri"/>
              <a:buChar char="●"/>
            </a:pPr>
            <a:r>
              <a:rPr lang="en-CA" sz="1200" dirty="0">
                <a:solidFill>
                  <a:schemeClr val="dk1"/>
                </a:solidFill>
                <a:latin typeface="Calibri"/>
                <a:ea typeface="Calibri"/>
                <a:cs typeface="Calibri"/>
                <a:sym typeface="Calibri"/>
              </a:rPr>
              <a:t>Closing remarks</a:t>
            </a:r>
          </a:p>
          <a:p>
            <a:pPr marL="0" lvl="0" indent="0" algn="l" rtl="0">
              <a:lnSpc>
                <a:spcPct val="115000"/>
              </a:lnSpc>
              <a:spcBef>
                <a:spcPts val="0"/>
              </a:spcBef>
              <a:spcAft>
                <a:spcPts val="0"/>
              </a:spcAft>
              <a:buNone/>
            </a:pPr>
            <a:endParaRPr lang="en-CA" sz="1200" dirty="0">
              <a:solidFill>
                <a:schemeClr val="dk1"/>
              </a:solidFill>
              <a:latin typeface="Calibri"/>
              <a:ea typeface="Calibri"/>
              <a:cs typeface="Calibri"/>
              <a:sym typeface="Calibri"/>
            </a:endParaRPr>
          </a:p>
        </p:txBody>
      </p:sp>
      <p:sp>
        <p:nvSpPr>
          <p:cNvPr id="4" name="Slide Number Placeholder 3"/>
          <p:cNvSpPr>
            <a:spLocks noGrp="1"/>
          </p:cNvSpPr>
          <p:nvPr>
            <p:ph type="sldNum" sz="quarter" idx="5"/>
          </p:nvPr>
        </p:nvSpPr>
        <p:spPr/>
        <p:txBody>
          <a:bodyPr/>
          <a:lstStyle/>
          <a:p>
            <a:fld id="{B1780FEB-1C35-274C-80A6-62AF68F2ED4F}" type="slidenum">
              <a:rPr lang="en-US" smtClean="0"/>
              <a:t>11</a:t>
            </a:fld>
            <a:endParaRPr lang="en-US"/>
          </a:p>
        </p:txBody>
      </p:sp>
    </p:spTree>
    <p:extLst>
      <p:ext uri="{BB962C8B-B14F-4D97-AF65-F5344CB8AC3E}">
        <p14:creationId xmlns:p14="http://schemas.microsoft.com/office/powerpoint/2010/main" val="1554925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3048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endParaRPr lang="en-CA" sz="1200" dirty="0">
              <a:solidFill>
                <a:schemeClr val="dk1"/>
              </a:solidFill>
              <a:latin typeface="Calibri"/>
              <a:ea typeface="Calibri"/>
              <a:cs typeface="Calibri"/>
              <a:sym typeface="Calibri"/>
            </a:endParaRPr>
          </a:p>
        </p:txBody>
      </p:sp>
      <p:sp>
        <p:nvSpPr>
          <p:cNvPr id="4" name="Slide Number Placeholder 3"/>
          <p:cNvSpPr>
            <a:spLocks noGrp="1"/>
          </p:cNvSpPr>
          <p:nvPr>
            <p:ph type="sldNum" sz="quarter" idx="5"/>
          </p:nvPr>
        </p:nvSpPr>
        <p:spPr/>
        <p:txBody>
          <a:bodyPr/>
          <a:lstStyle/>
          <a:p>
            <a:fld id="{B1780FEB-1C35-274C-80A6-62AF68F2ED4F}" type="slidenum">
              <a:rPr lang="en-US" smtClean="0"/>
              <a:t>13</a:t>
            </a:fld>
            <a:endParaRPr lang="en-US"/>
          </a:p>
        </p:txBody>
      </p:sp>
    </p:spTree>
    <p:extLst>
      <p:ext uri="{BB962C8B-B14F-4D97-AF65-F5344CB8AC3E}">
        <p14:creationId xmlns:p14="http://schemas.microsoft.com/office/powerpoint/2010/main" val="8375971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7864521-27D6-6CFF-BFC7-9CBEF856C5D4}"/>
              </a:ext>
            </a:extLst>
          </p:cNvPr>
          <p:cNvSpPr>
            <a:spLocks noGrp="1"/>
          </p:cNvSpPr>
          <p:nvPr>
            <p:ph type="ctrTitle" hasCustomPrompt="1"/>
          </p:nvPr>
        </p:nvSpPr>
        <p:spPr>
          <a:xfrm>
            <a:off x="441231" y="2206767"/>
            <a:ext cx="4977008" cy="796989"/>
          </a:xfrm>
          <a:prstGeom prst="rect">
            <a:avLst/>
          </a:prstGeom>
        </p:spPr>
        <p:txBody>
          <a:bodyPr anchor="b"/>
          <a:lstStyle>
            <a:lvl1pPr algn="l">
              <a:defRPr sz="5400">
                <a:solidFill>
                  <a:schemeClr val="bg1"/>
                </a:solidFill>
                <a:latin typeface="Arial" panose="020B0604020202020204" pitchFamily="34" charset="0"/>
                <a:cs typeface="Arial" panose="020B0604020202020204" pitchFamily="34" charset="0"/>
              </a:defRPr>
            </a:lvl1pPr>
          </a:lstStyle>
          <a:p>
            <a:r>
              <a:rPr lang="en-US" dirty="0"/>
              <a:t>Title goes here</a:t>
            </a:r>
          </a:p>
        </p:txBody>
      </p:sp>
      <p:sp>
        <p:nvSpPr>
          <p:cNvPr id="11" name="Text Placeholder 9">
            <a:extLst>
              <a:ext uri="{FF2B5EF4-FFF2-40B4-BE49-F238E27FC236}">
                <a16:creationId xmlns:a16="http://schemas.microsoft.com/office/drawing/2014/main" id="{37612CCA-B091-196F-A830-B0A41C11CA52}"/>
              </a:ext>
            </a:extLst>
          </p:cNvPr>
          <p:cNvSpPr>
            <a:spLocks noGrp="1"/>
          </p:cNvSpPr>
          <p:nvPr>
            <p:ph type="body" sz="quarter" idx="10" hasCustomPrompt="1"/>
          </p:nvPr>
        </p:nvSpPr>
        <p:spPr>
          <a:xfrm>
            <a:off x="441231" y="3429000"/>
            <a:ext cx="4697856" cy="463839"/>
          </a:xfrm>
          <a:prstGeom prst="rect">
            <a:avLst/>
          </a:prstGeom>
        </p:spPr>
        <p:txBody>
          <a:bodyPr/>
          <a:lstStyle>
            <a:lvl1pPr marL="0" indent="0">
              <a:buNone/>
              <a:defRPr sz="2400">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dirty="0"/>
              <a:t>Speaker name</a:t>
            </a:r>
          </a:p>
        </p:txBody>
      </p:sp>
      <p:sp>
        <p:nvSpPr>
          <p:cNvPr id="12" name="Text Placeholder 9">
            <a:extLst>
              <a:ext uri="{FF2B5EF4-FFF2-40B4-BE49-F238E27FC236}">
                <a16:creationId xmlns:a16="http://schemas.microsoft.com/office/drawing/2014/main" id="{8CC099FE-EB16-0A83-450E-7ED5BE83D9BB}"/>
              </a:ext>
            </a:extLst>
          </p:cNvPr>
          <p:cNvSpPr>
            <a:spLocks noGrp="1"/>
          </p:cNvSpPr>
          <p:nvPr>
            <p:ph type="body" sz="quarter" idx="11" hasCustomPrompt="1"/>
          </p:nvPr>
        </p:nvSpPr>
        <p:spPr>
          <a:xfrm>
            <a:off x="441231" y="529441"/>
            <a:ext cx="4697856" cy="463839"/>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dirty="0"/>
              <a:t>Event date</a:t>
            </a:r>
          </a:p>
        </p:txBody>
      </p:sp>
    </p:spTree>
    <p:extLst>
      <p:ext uri="{BB962C8B-B14F-4D97-AF65-F5344CB8AC3E}">
        <p14:creationId xmlns:p14="http://schemas.microsoft.com/office/powerpoint/2010/main" val="31605758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7864521-27D6-6CFF-BFC7-9CBEF856C5D4}"/>
              </a:ext>
            </a:extLst>
          </p:cNvPr>
          <p:cNvSpPr>
            <a:spLocks noGrp="1"/>
          </p:cNvSpPr>
          <p:nvPr>
            <p:ph type="ctrTitle" hasCustomPrompt="1"/>
          </p:nvPr>
        </p:nvSpPr>
        <p:spPr>
          <a:xfrm>
            <a:off x="441231" y="2206767"/>
            <a:ext cx="4977008" cy="796989"/>
          </a:xfrm>
          <a:prstGeom prst="rect">
            <a:avLst/>
          </a:prstGeom>
        </p:spPr>
        <p:txBody>
          <a:bodyPr anchor="b"/>
          <a:lstStyle>
            <a:lvl1pPr algn="l">
              <a:defRPr sz="5400">
                <a:solidFill>
                  <a:schemeClr val="bg1"/>
                </a:solidFill>
                <a:latin typeface="Arial" panose="020B0604020202020204" pitchFamily="34" charset="0"/>
                <a:cs typeface="Arial" panose="020B0604020202020204" pitchFamily="34" charset="0"/>
              </a:defRPr>
            </a:lvl1pPr>
          </a:lstStyle>
          <a:p>
            <a:r>
              <a:rPr lang="en-US" dirty="0"/>
              <a:t>Title goes here</a:t>
            </a:r>
          </a:p>
        </p:txBody>
      </p:sp>
      <p:sp>
        <p:nvSpPr>
          <p:cNvPr id="11" name="Text Placeholder 9">
            <a:extLst>
              <a:ext uri="{FF2B5EF4-FFF2-40B4-BE49-F238E27FC236}">
                <a16:creationId xmlns:a16="http://schemas.microsoft.com/office/drawing/2014/main" id="{37612CCA-B091-196F-A830-B0A41C11CA52}"/>
              </a:ext>
            </a:extLst>
          </p:cNvPr>
          <p:cNvSpPr>
            <a:spLocks noGrp="1"/>
          </p:cNvSpPr>
          <p:nvPr>
            <p:ph type="body" sz="quarter" idx="10" hasCustomPrompt="1"/>
          </p:nvPr>
        </p:nvSpPr>
        <p:spPr>
          <a:xfrm>
            <a:off x="441231" y="3429000"/>
            <a:ext cx="4697856" cy="463839"/>
          </a:xfrm>
          <a:prstGeom prst="rect">
            <a:avLst/>
          </a:prstGeom>
        </p:spPr>
        <p:txBody>
          <a:bodyPr/>
          <a:lstStyle>
            <a:lvl1pPr marL="0" indent="0">
              <a:buNone/>
              <a:defRPr sz="2400">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dirty="0"/>
              <a:t>Speaker name</a:t>
            </a:r>
          </a:p>
        </p:txBody>
      </p:sp>
      <p:sp>
        <p:nvSpPr>
          <p:cNvPr id="12" name="Text Placeholder 9">
            <a:extLst>
              <a:ext uri="{FF2B5EF4-FFF2-40B4-BE49-F238E27FC236}">
                <a16:creationId xmlns:a16="http://schemas.microsoft.com/office/drawing/2014/main" id="{8CC099FE-EB16-0A83-450E-7ED5BE83D9BB}"/>
              </a:ext>
            </a:extLst>
          </p:cNvPr>
          <p:cNvSpPr>
            <a:spLocks noGrp="1"/>
          </p:cNvSpPr>
          <p:nvPr>
            <p:ph type="body" sz="quarter" idx="11" hasCustomPrompt="1"/>
          </p:nvPr>
        </p:nvSpPr>
        <p:spPr>
          <a:xfrm>
            <a:off x="441231" y="529441"/>
            <a:ext cx="4697856" cy="463839"/>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dirty="0"/>
              <a:t>Event date</a:t>
            </a:r>
          </a:p>
        </p:txBody>
      </p:sp>
    </p:spTree>
    <p:extLst>
      <p:ext uri="{BB962C8B-B14F-4D97-AF65-F5344CB8AC3E}">
        <p14:creationId xmlns:p14="http://schemas.microsoft.com/office/powerpoint/2010/main" val="13866405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7864521-27D6-6CFF-BFC7-9CBEF856C5D4}"/>
              </a:ext>
            </a:extLst>
          </p:cNvPr>
          <p:cNvSpPr>
            <a:spLocks noGrp="1"/>
          </p:cNvSpPr>
          <p:nvPr>
            <p:ph type="ctrTitle" hasCustomPrompt="1"/>
          </p:nvPr>
        </p:nvSpPr>
        <p:spPr>
          <a:xfrm>
            <a:off x="441231" y="2206767"/>
            <a:ext cx="4977008" cy="796989"/>
          </a:xfrm>
          <a:prstGeom prst="rect">
            <a:avLst/>
          </a:prstGeom>
        </p:spPr>
        <p:txBody>
          <a:bodyPr anchor="b"/>
          <a:lstStyle>
            <a:lvl1pPr algn="l">
              <a:defRPr sz="5400">
                <a:solidFill>
                  <a:schemeClr val="bg1"/>
                </a:solidFill>
                <a:latin typeface="Arial" panose="020B0604020202020204" pitchFamily="34" charset="0"/>
                <a:cs typeface="Arial" panose="020B0604020202020204" pitchFamily="34" charset="0"/>
              </a:defRPr>
            </a:lvl1pPr>
          </a:lstStyle>
          <a:p>
            <a:r>
              <a:rPr lang="en-US" dirty="0"/>
              <a:t>Title goes here</a:t>
            </a:r>
          </a:p>
        </p:txBody>
      </p:sp>
      <p:sp>
        <p:nvSpPr>
          <p:cNvPr id="11" name="Text Placeholder 9">
            <a:extLst>
              <a:ext uri="{FF2B5EF4-FFF2-40B4-BE49-F238E27FC236}">
                <a16:creationId xmlns:a16="http://schemas.microsoft.com/office/drawing/2014/main" id="{37612CCA-B091-196F-A830-B0A41C11CA52}"/>
              </a:ext>
            </a:extLst>
          </p:cNvPr>
          <p:cNvSpPr>
            <a:spLocks noGrp="1"/>
          </p:cNvSpPr>
          <p:nvPr>
            <p:ph type="body" sz="quarter" idx="10" hasCustomPrompt="1"/>
          </p:nvPr>
        </p:nvSpPr>
        <p:spPr>
          <a:xfrm>
            <a:off x="441231" y="3429000"/>
            <a:ext cx="4697856" cy="463839"/>
          </a:xfrm>
          <a:prstGeom prst="rect">
            <a:avLst/>
          </a:prstGeom>
        </p:spPr>
        <p:txBody>
          <a:bodyPr/>
          <a:lstStyle>
            <a:lvl1pPr marL="0" indent="0">
              <a:buNone/>
              <a:defRPr sz="2400">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dirty="0"/>
              <a:t>Speaker name</a:t>
            </a:r>
          </a:p>
        </p:txBody>
      </p:sp>
      <p:sp>
        <p:nvSpPr>
          <p:cNvPr id="12" name="Text Placeholder 9">
            <a:extLst>
              <a:ext uri="{FF2B5EF4-FFF2-40B4-BE49-F238E27FC236}">
                <a16:creationId xmlns:a16="http://schemas.microsoft.com/office/drawing/2014/main" id="{8CC099FE-EB16-0A83-450E-7ED5BE83D9BB}"/>
              </a:ext>
            </a:extLst>
          </p:cNvPr>
          <p:cNvSpPr>
            <a:spLocks noGrp="1"/>
          </p:cNvSpPr>
          <p:nvPr>
            <p:ph type="body" sz="quarter" idx="11" hasCustomPrompt="1"/>
          </p:nvPr>
        </p:nvSpPr>
        <p:spPr>
          <a:xfrm>
            <a:off x="441231" y="529441"/>
            <a:ext cx="4697856" cy="463839"/>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dirty="0"/>
              <a:t>Event date</a:t>
            </a:r>
          </a:p>
        </p:txBody>
      </p:sp>
    </p:spTree>
    <p:extLst>
      <p:ext uri="{BB962C8B-B14F-4D97-AF65-F5344CB8AC3E}">
        <p14:creationId xmlns:p14="http://schemas.microsoft.com/office/powerpoint/2010/main" val="13789482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7864521-27D6-6CFF-BFC7-9CBEF856C5D4}"/>
              </a:ext>
            </a:extLst>
          </p:cNvPr>
          <p:cNvSpPr>
            <a:spLocks noGrp="1"/>
          </p:cNvSpPr>
          <p:nvPr>
            <p:ph type="ctrTitle" hasCustomPrompt="1"/>
          </p:nvPr>
        </p:nvSpPr>
        <p:spPr>
          <a:xfrm>
            <a:off x="441231" y="2206767"/>
            <a:ext cx="4977008" cy="796989"/>
          </a:xfrm>
          <a:prstGeom prst="rect">
            <a:avLst/>
          </a:prstGeom>
        </p:spPr>
        <p:txBody>
          <a:bodyPr anchor="b"/>
          <a:lstStyle>
            <a:lvl1pPr algn="l">
              <a:defRPr sz="5400">
                <a:solidFill>
                  <a:schemeClr val="bg1"/>
                </a:solidFill>
                <a:latin typeface="Arial" panose="020B0604020202020204" pitchFamily="34" charset="0"/>
                <a:cs typeface="Arial" panose="020B0604020202020204" pitchFamily="34" charset="0"/>
              </a:defRPr>
            </a:lvl1pPr>
          </a:lstStyle>
          <a:p>
            <a:r>
              <a:rPr lang="en-US" dirty="0"/>
              <a:t>Title goes here</a:t>
            </a:r>
          </a:p>
        </p:txBody>
      </p:sp>
      <p:sp>
        <p:nvSpPr>
          <p:cNvPr id="11" name="Text Placeholder 9">
            <a:extLst>
              <a:ext uri="{FF2B5EF4-FFF2-40B4-BE49-F238E27FC236}">
                <a16:creationId xmlns:a16="http://schemas.microsoft.com/office/drawing/2014/main" id="{37612CCA-B091-196F-A830-B0A41C11CA52}"/>
              </a:ext>
            </a:extLst>
          </p:cNvPr>
          <p:cNvSpPr>
            <a:spLocks noGrp="1"/>
          </p:cNvSpPr>
          <p:nvPr>
            <p:ph type="body" sz="quarter" idx="10" hasCustomPrompt="1"/>
          </p:nvPr>
        </p:nvSpPr>
        <p:spPr>
          <a:xfrm>
            <a:off x="441231" y="3429000"/>
            <a:ext cx="4697856" cy="463839"/>
          </a:xfrm>
          <a:prstGeom prst="rect">
            <a:avLst/>
          </a:prstGeom>
        </p:spPr>
        <p:txBody>
          <a:bodyPr/>
          <a:lstStyle>
            <a:lvl1pPr marL="0" indent="0">
              <a:buNone/>
              <a:defRPr sz="2400">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dirty="0"/>
              <a:t>Speaker name</a:t>
            </a:r>
          </a:p>
        </p:txBody>
      </p:sp>
      <p:sp>
        <p:nvSpPr>
          <p:cNvPr id="12" name="Text Placeholder 9">
            <a:extLst>
              <a:ext uri="{FF2B5EF4-FFF2-40B4-BE49-F238E27FC236}">
                <a16:creationId xmlns:a16="http://schemas.microsoft.com/office/drawing/2014/main" id="{8CC099FE-EB16-0A83-450E-7ED5BE83D9BB}"/>
              </a:ext>
            </a:extLst>
          </p:cNvPr>
          <p:cNvSpPr>
            <a:spLocks noGrp="1"/>
          </p:cNvSpPr>
          <p:nvPr>
            <p:ph type="body" sz="quarter" idx="11" hasCustomPrompt="1"/>
          </p:nvPr>
        </p:nvSpPr>
        <p:spPr>
          <a:xfrm>
            <a:off x="441231" y="529441"/>
            <a:ext cx="4697856" cy="463839"/>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dirty="0"/>
              <a:t>Event date</a:t>
            </a:r>
          </a:p>
        </p:txBody>
      </p:sp>
    </p:spTree>
    <p:extLst>
      <p:ext uri="{BB962C8B-B14F-4D97-AF65-F5344CB8AC3E}">
        <p14:creationId xmlns:p14="http://schemas.microsoft.com/office/powerpoint/2010/main" val="29449118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7864521-27D6-6CFF-BFC7-9CBEF856C5D4}"/>
              </a:ext>
            </a:extLst>
          </p:cNvPr>
          <p:cNvSpPr>
            <a:spLocks noGrp="1"/>
          </p:cNvSpPr>
          <p:nvPr>
            <p:ph type="ctrTitle" hasCustomPrompt="1"/>
          </p:nvPr>
        </p:nvSpPr>
        <p:spPr>
          <a:xfrm>
            <a:off x="441231" y="2206767"/>
            <a:ext cx="4977008" cy="796989"/>
          </a:xfrm>
          <a:prstGeom prst="rect">
            <a:avLst/>
          </a:prstGeom>
        </p:spPr>
        <p:txBody>
          <a:bodyPr anchor="b"/>
          <a:lstStyle>
            <a:lvl1pPr algn="l">
              <a:defRPr sz="5400">
                <a:solidFill>
                  <a:schemeClr val="bg1"/>
                </a:solidFill>
                <a:latin typeface="Arial" panose="020B0604020202020204" pitchFamily="34" charset="0"/>
                <a:cs typeface="Arial" panose="020B0604020202020204" pitchFamily="34" charset="0"/>
              </a:defRPr>
            </a:lvl1pPr>
          </a:lstStyle>
          <a:p>
            <a:r>
              <a:rPr lang="en-US" dirty="0"/>
              <a:t>Title goes here</a:t>
            </a:r>
          </a:p>
        </p:txBody>
      </p:sp>
      <p:sp>
        <p:nvSpPr>
          <p:cNvPr id="11" name="Text Placeholder 9">
            <a:extLst>
              <a:ext uri="{FF2B5EF4-FFF2-40B4-BE49-F238E27FC236}">
                <a16:creationId xmlns:a16="http://schemas.microsoft.com/office/drawing/2014/main" id="{37612CCA-B091-196F-A830-B0A41C11CA52}"/>
              </a:ext>
            </a:extLst>
          </p:cNvPr>
          <p:cNvSpPr>
            <a:spLocks noGrp="1"/>
          </p:cNvSpPr>
          <p:nvPr>
            <p:ph type="body" sz="quarter" idx="10" hasCustomPrompt="1"/>
          </p:nvPr>
        </p:nvSpPr>
        <p:spPr>
          <a:xfrm>
            <a:off x="441231" y="3429000"/>
            <a:ext cx="4697856" cy="463839"/>
          </a:xfrm>
          <a:prstGeom prst="rect">
            <a:avLst/>
          </a:prstGeom>
        </p:spPr>
        <p:txBody>
          <a:bodyPr/>
          <a:lstStyle>
            <a:lvl1pPr marL="0" indent="0">
              <a:buNone/>
              <a:defRPr sz="2400">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dirty="0"/>
              <a:t>Speaker name</a:t>
            </a:r>
          </a:p>
        </p:txBody>
      </p:sp>
      <p:sp>
        <p:nvSpPr>
          <p:cNvPr id="12" name="Text Placeholder 9">
            <a:extLst>
              <a:ext uri="{FF2B5EF4-FFF2-40B4-BE49-F238E27FC236}">
                <a16:creationId xmlns:a16="http://schemas.microsoft.com/office/drawing/2014/main" id="{8CC099FE-EB16-0A83-450E-7ED5BE83D9BB}"/>
              </a:ext>
            </a:extLst>
          </p:cNvPr>
          <p:cNvSpPr>
            <a:spLocks noGrp="1"/>
          </p:cNvSpPr>
          <p:nvPr>
            <p:ph type="body" sz="quarter" idx="11" hasCustomPrompt="1"/>
          </p:nvPr>
        </p:nvSpPr>
        <p:spPr>
          <a:xfrm>
            <a:off x="441231" y="529441"/>
            <a:ext cx="4697856" cy="463839"/>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dirty="0"/>
              <a:t>Event date</a:t>
            </a:r>
          </a:p>
        </p:txBody>
      </p:sp>
    </p:spTree>
    <p:extLst>
      <p:ext uri="{BB962C8B-B14F-4D97-AF65-F5344CB8AC3E}">
        <p14:creationId xmlns:p14="http://schemas.microsoft.com/office/powerpoint/2010/main" val="32294469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9FA633C-C1AC-0CCF-7008-BA7F41DA10C9}"/>
              </a:ext>
            </a:extLst>
          </p:cNvPr>
          <p:cNvSpPr>
            <a:spLocks noGrp="1"/>
          </p:cNvSpPr>
          <p:nvPr>
            <p:ph type="ctrTitle" hasCustomPrompt="1"/>
          </p:nvPr>
        </p:nvSpPr>
        <p:spPr>
          <a:xfrm>
            <a:off x="396658" y="495271"/>
            <a:ext cx="4977008" cy="845014"/>
          </a:xfrm>
          <a:prstGeom prst="rect">
            <a:avLst/>
          </a:prstGeom>
        </p:spPr>
        <p:txBody>
          <a:bodyPr anchor="b"/>
          <a:lstStyle>
            <a:lvl1pPr algn="l">
              <a:defRPr sz="6000">
                <a:solidFill>
                  <a:schemeClr val="bg1"/>
                </a:solidFill>
                <a:latin typeface="Arial" panose="020B0604020202020204" pitchFamily="34" charset="0"/>
                <a:cs typeface="Arial" panose="020B0604020202020204" pitchFamily="34" charset="0"/>
              </a:defRPr>
            </a:lvl1pPr>
          </a:lstStyle>
          <a:p>
            <a:r>
              <a:rPr lang="en-US" dirty="0"/>
              <a:t>Agenda</a:t>
            </a:r>
          </a:p>
        </p:txBody>
      </p:sp>
      <p:sp>
        <p:nvSpPr>
          <p:cNvPr id="10" name="Text Placeholder 9">
            <a:extLst>
              <a:ext uri="{FF2B5EF4-FFF2-40B4-BE49-F238E27FC236}">
                <a16:creationId xmlns:a16="http://schemas.microsoft.com/office/drawing/2014/main" id="{47E62DD0-29C2-78B6-E707-907A6F2C44FE}"/>
              </a:ext>
            </a:extLst>
          </p:cNvPr>
          <p:cNvSpPr>
            <a:spLocks noGrp="1"/>
          </p:cNvSpPr>
          <p:nvPr>
            <p:ph type="body" sz="quarter" idx="10"/>
          </p:nvPr>
        </p:nvSpPr>
        <p:spPr>
          <a:xfrm>
            <a:off x="396658" y="1863725"/>
            <a:ext cx="6813550" cy="3130550"/>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65016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295D93D-FE85-F6F9-72EE-F6FD5575BB0F}"/>
              </a:ext>
            </a:extLst>
          </p:cNvPr>
          <p:cNvSpPr>
            <a:spLocks noGrp="1"/>
          </p:cNvSpPr>
          <p:nvPr>
            <p:ph type="ctrTitle" hasCustomPrompt="1"/>
          </p:nvPr>
        </p:nvSpPr>
        <p:spPr>
          <a:xfrm>
            <a:off x="396658" y="495271"/>
            <a:ext cx="4977008" cy="845014"/>
          </a:xfrm>
          <a:prstGeom prst="rect">
            <a:avLst/>
          </a:prstGeom>
        </p:spPr>
        <p:txBody>
          <a:bodyPr anchor="b"/>
          <a:lstStyle>
            <a:lvl1pPr algn="l">
              <a:defRPr sz="6000">
                <a:solidFill>
                  <a:schemeClr val="tx1"/>
                </a:solidFill>
                <a:latin typeface="Arial" panose="020B0604020202020204" pitchFamily="34" charset="0"/>
                <a:cs typeface="Arial" panose="020B0604020202020204" pitchFamily="34" charset="0"/>
              </a:defRPr>
            </a:lvl1pPr>
          </a:lstStyle>
          <a:p>
            <a:r>
              <a:rPr lang="en-US" dirty="0"/>
              <a:t>Title</a:t>
            </a:r>
          </a:p>
        </p:txBody>
      </p:sp>
      <p:sp>
        <p:nvSpPr>
          <p:cNvPr id="8" name="Text Placeholder 9">
            <a:extLst>
              <a:ext uri="{FF2B5EF4-FFF2-40B4-BE49-F238E27FC236}">
                <a16:creationId xmlns:a16="http://schemas.microsoft.com/office/drawing/2014/main" id="{CA548954-4B91-9017-BF0B-37EC64A71A92}"/>
              </a:ext>
            </a:extLst>
          </p:cNvPr>
          <p:cNvSpPr>
            <a:spLocks noGrp="1"/>
          </p:cNvSpPr>
          <p:nvPr>
            <p:ph type="body" sz="quarter" idx="10"/>
          </p:nvPr>
        </p:nvSpPr>
        <p:spPr>
          <a:xfrm>
            <a:off x="396658" y="1863725"/>
            <a:ext cx="6813550" cy="3130550"/>
          </a:xfrm>
          <a:prstGeom prst="rect">
            <a:avLst/>
          </a:prstGeom>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81350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295D93D-FE85-F6F9-72EE-F6FD5575BB0F}"/>
              </a:ext>
            </a:extLst>
          </p:cNvPr>
          <p:cNvSpPr>
            <a:spLocks noGrp="1"/>
          </p:cNvSpPr>
          <p:nvPr>
            <p:ph type="ctrTitle" hasCustomPrompt="1"/>
          </p:nvPr>
        </p:nvSpPr>
        <p:spPr>
          <a:xfrm>
            <a:off x="396658" y="495271"/>
            <a:ext cx="4977008" cy="845014"/>
          </a:xfrm>
          <a:prstGeom prst="rect">
            <a:avLst/>
          </a:prstGeom>
        </p:spPr>
        <p:txBody>
          <a:bodyPr anchor="b"/>
          <a:lstStyle>
            <a:lvl1pPr algn="l">
              <a:defRPr sz="6000">
                <a:solidFill>
                  <a:schemeClr val="tx1"/>
                </a:solidFill>
                <a:latin typeface="Arial" panose="020B0604020202020204" pitchFamily="34" charset="0"/>
                <a:cs typeface="Arial" panose="020B0604020202020204" pitchFamily="34" charset="0"/>
              </a:defRPr>
            </a:lvl1pPr>
          </a:lstStyle>
          <a:p>
            <a:r>
              <a:rPr lang="en-US" dirty="0"/>
              <a:t>Title</a:t>
            </a:r>
          </a:p>
        </p:txBody>
      </p:sp>
      <p:sp>
        <p:nvSpPr>
          <p:cNvPr id="8" name="Text Placeholder 9">
            <a:extLst>
              <a:ext uri="{FF2B5EF4-FFF2-40B4-BE49-F238E27FC236}">
                <a16:creationId xmlns:a16="http://schemas.microsoft.com/office/drawing/2014/main" id="{CA548954-4B91-9017-BF0B-37EC64A71A92}"/>
              </a:ext>
            </a:extLst>
          </p:cNvPr>
          <p:cNvSpPr>
            <a:spLocks noGrp="1"/>
          </p:cNvSpPr>
          <p:nvPr>
            <p:ph type="body" sz="quarter" idx="10"/>
          </p:nvPr>
        </p:nvSpPr>
        <p:spPr>
          <a:xfrm>
            <a:off x="396658" y="1863725"/>
            <a:ext cx="6813550" cy="3130550"/>
          </a:xfrm>
          <a:prstGeom prst="rect">
            <a:avLst/>
          </a:prstGeom>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13427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94FC0F3-74D4-EB17-DD16-480DBD4D6919}"/>
              </a:ext>
            </a:extLst>
          </p:cNvPr>
          <p:cNvSpPr>
            <a:spLocks noGrp="1"/>
          </p:cNvSpPr>
          <p:nvPr>
            <p:ph type="ctrTitle" hasCustomPrompt="1"/>
          </p:nvPr>
        </p:nvSpPr>
        <p:spPr>
          <a:xfrm>
            <a:off x="396658" y="495271"/>
            <a:ext cx="4977008" cy="845014"/>
          </a:xfrm>
          <a:prstGeom prst="rect">
            <a:avLst/>
          </a:prstGeom>
        </p:spPr>
        <p:txBody>
          <a:bodyPr anchor="b"/>
          <a:lstStyle>
            <a:lvl1pPr algn="l">
              <a:defRPr sz="6000">
                <a:solidFill>
                  <a:schemeClr val="bg1"/>
                </a:solidFill>
                <a:latin typeface="Arial" panose="020B0604020202020204" pitchFamily="34" charset="0"/>
                <a:cs typeface="Arial" panose="020B0604020202020204" pitchFamily="34" charset="0"/>
              </a:defRPr>
            </a:lvl1pPr>
          </a:lstStyle>
          <a:p>
            <a:r>
              <a:rPr lang="en-US" dirty="0"/>
              <a:t>Title</a:t>
            </a:r>
          </a:p>
        </p:txBody>
      </p:sp>
      <p:sp>
        <p:nvSpPr>
          <p:cNvPr id="8" name="Text Placeholder 9">
            <a:extLst>
              <a:ext uri="{FF2B5EF4-FFF2-40B4-BE49-F238E27FC236}">
                <a16:creationId xmlns:a16="http://schemas.microsoft.com/office/drawing/2014/main" id="{1C9C894D-30E5-2B22-2DCC-FDE36EF9598F}"/>
              </a:ext>
            </a:extLst>
          </p:cNvPr>
          <p:cNvSpPr>
            <a:spLocks noGrp="1"/>
          </p:cNvSpPr>
          <p:nvPr>
            <p:ph type="body" sz="quarter" idx="10"/>
          </p:nvPr>
        </p:nvSpPr>
        <p:spPr>
          <a:xfrm>
            <a:off x="396658" y="1863725"/>
            <a:ext cx="6813550" cy="3130550"/>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365696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6.xml"/><Relationship Id="rId1" Type="http://schemas.openxmlformats.org/officeDocument/2006/relationships/slideLayout" Target="../slideLayouts/slideLayout6.xml"/><Relationship Id="rId4" Type="http://schemas.openxmlformats.org/officeDocument/2006/relationships/image" Target="../media/image8.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theme" Target="../theme/theme7.xml"/><Relationship Id="rId1" Type="http://schemas.openxmlformats.org/officeDocument/2006/relationships/slideLayout" Target="../slideLayouts/slideLayout7.xml"/><Relationship Id="rId4" Type="http://schemas.openxmlformats.org/officeDocument/2006/relationships/image" Target="../media/image8.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theme" Target="../theme/theme8.xml"/><Relationship Id="rId1" Type="http://schemas.openxmlformats.org/officeDocument/2006/relationships/slideLayout" Target="../slideLayouts/slideLayout8.xml"/><Relationship Id="rId4" Type="http://schemas.openxmlformats.org/officeDocument/2006/relationships/image" Target="../media/image10.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9.xml"/><Relationship Id="rId1" Type="http://schemas.openxmlformats.org/officeDocument/2006/relationships/slideLayout" Target="../slideLayouts/slideLayout9.xml"/><Relationship Id="rId4"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6528783"/>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29931874"/>
      </p:ext>
    </p:extLst>
  </p:cSld>
  <p:clrMap bg1="lt1" tx1="dk1" bg2="lt2" tx2="dk2" accent1="accent1" accent2="accent2" accent3="accent3" accent4="accent4" accent5="accent5" accent6="accent6" hlink="hlink" folHlink="folHlink"/>
  <p:sldLayoutIdLst>
    <p:sldLayoutId id="214748368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4936978"/>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9020319"/>
      </p:ext>
    </p:extLst>
  </p:cSld>
  <p:clrMap bg1="lt1" tx1="dk1" bg2="lt2" tx2="dk2" accent1="accent1" accent2="accent2" accent3="accent3" accent4="accent4" accent5="accent5" accent6="accent6" hlink="hlink" folHlink="folHlink"/>
  <p:sldLayoutIdLst>
    <p:sldLayoutId id="21474836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4787702"/>
      </p:ext>
    </p:extLst>
  </p:cSld>
  <p:clrMap bg1="lt1" tx1="dk1" bg2="lt2" tx2="dk2" accent1="accent1" accent2="accent2" accent3="accent3" accent4="accent4" accent5="accent5" accent6="accent6" hlink="hlink" folHlink="folHlink"/>
  <p:sldLayoutIdLst>
    <p:sldLayoutId id="214748368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Google Shape;151;p27">
            <a:extLst>
              <a:ext uri="{FF2B5EF4-FFF2-40B4-BE49-F238E27FC236}">
                <a16:creationId xmlns:a16="http://schemas.microsoft.com/office/drawing/2014/main" id="{13D2FB50-34DA-B939-DEE9-FEA189064F77}"/>
              </a:ext>
            </a:extLst>
          </p:cNvPr>
          <p:cNvPicPr preferRelativeResize="0"/>
          <p:nvPr userDrawn="1"/>
        </p:nvPicPr>
        <p:blipFill rotWithShape="1">
          <a:blip r:embed="rId4">
            <a:alphaModFix/>
          </a:blip>
          <a:srcRect l="72084" b="16983"/>
          <a:stretch/>
        </p:blipFill>
        <p:spPr>
          <a:xfrm>
            <a:off x="10915687" y="0"/>
            <a:ext cx="2552625" cy="4269749"/>
          </a:xfrm>
          <a:prstGeom prst="rect">
            <a:avLst/>
          </a:prstGeom>
          <a:noFill/>
          <a:ln>
            <a:noFill/>
          </a:ln>
        </p:spPr>
      </p:pic>
    </p:spTree>
    <p:extLst>
      <p:ext uri="{BB962C8B-B14F-4D97-AF65-F5344CB8AC3E}">
        <p14:creationId xmlns:p14="http://schemas.microsoft.com/office/powerpoint/2010/main" val="3592800825"/>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Google Shape;151;p27">
            <a:extLst>
              <a:ext uri="{FF2B5EF4-FFF2-40B4-BE49-F238E27FC236}">
                <a16:creationId xmlns:a16="http://schemas.microsoft.com/office/drawing/2014/main" id="{34471241-1144-6A20-28B6-7474BFF86AE5}"/>
              </a:ext>
            </a:extLst>
          </p:cNvPr>
          <p:cNvPicPr preferRelativeResize="0"/>
          <p:nvPr userDrawn="1"/>
        </p:nvPicPr>
        <p:blipFill rotWithShape="1">
          <a:blip r:embed="rId4">
            <a:alphaModFix/>
          </a:blip>
          <a:srcRect l="72084" b="16983"/>
          <a:stretch/>
        </p:blipFill>
        <p:spPr>
          <a:xfrm>
            <a:off x="10915687" y="0"/>
            <a:ext cx="2552625" cy="4269749"/>
          </a:xfrm>
          <a:prstGeom prst="rect">
            <a:avLst/>
          </a:prstGeom>
          <a:noFill/>
          <a:ln>
            <a:noFill/>
          </a:ln>
        </p:spPr>
      </p:pic>
    </p:spTree>
    <p:extLst>
      <p:ext uri="{BB962C8B-B14F-4D97-AF65-F5344CB8AC3E}">
        <p14:creationId xmlns:p14="http://schemas.microsoft.com/office/powerpoint/2010/main" val="1579153437"/>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A yellow circle with a black arrow pointing to the center&#10;&#10;Description automatically generated">
            <a:extLst>
              <a:ext uri="{FF2B5EF4-FFF2-40B4-BE49-F238E27FC236}">
                <a16:creationId xmlns:a16="http://schemas.microsoft.com/office/drawing/2014/main" id="{37ECFC00-CA79-02BB-2593-729487B5049C}"/>
              </a:ext>
            </a:extLst>
          </p:cNvPr>
          <p:cNvPicPr>
            <a:picLocks noChangeAspect="1"/>
          </p:cNvPicPr>
          <p:nvPr userDrawn="1"/>
        </p:nvPicPr>
        <p:blipFill>
          <a:blip r:embed="rId4"/>
          <a:stretch>
            <a:fillRect/>
          </a:stretch>
        </p:blipFill>
        <p:spPr>
          <a:xfrm>
            <a:off x="9881388" y="-275573"/>
            <a:ext cx="2310612" cy="3983277"/>
          </a:xfrm>
          <a:prstGeom prst="rect">
            <a:avLst/>
          </a:prstGeom>
        </p:spPr>
      </p:pic>
    </p:spTree>
    <p:extLst>
      <p:ext uri="{BB962C8B-B14F-4D97-AF65-F5344CB8AC3E}">
        <p14:creationId xmlns:p14="http://schemas.microsoft.com/office/powerpoint/2010/main" val="3367174774"/>
      </p:ext>
    </p:extLst>
  </p:cSld>
  <p:clrMap bg1="lt1" tx1="dk1" bg2="lt2" tx2="dk2" accent1="accent1" accent2="accent2" accent3="accent3" accent4="accent4" accent5="accent5" accent6="accent6" hlink="hlink" folHlink="folHlink"/>
  <p:sldLayoutIdLst>
    <p:sldLayoutId id="214748367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Picture 7" descr="A yellow circle with a black arrow pointing to the center&#10;&#10;Description automatically generated">
            <a:extLst>
              <a:ext uri="{FF2B5EF4-FFF2-40B4-BE49-F238E27FC236}">
                <a16:creationId xmlns:a16="http://schemas.microsoft.com/office/drawing/2014/main" id="{30748A68-2A52-5CA0-CF5A-18BACF7426C9}"/>
              </a:ext>
            </a:extLst>
          </p:cNvPr>
          <p:cNvPicPr>
            <a:picLocks noChangeAspect="1"/>
          </p:cNvPicPr>
          <p:nvPr userDrawn="1"/>
        </p:nvPicPr>
        <p:blipFill>
          <a:blip r:embed="rId4"/>
          <a:stretch>
            <a:fillRect/>
          </a:stretch>
        </p:blipFill>
        <p:spPr>
          <a:xfrm>
            <a:off x="9881388" y="-275573"/>
            <a:ext cx="2310612" cy="3983277"/>
          </a:xfrm>
          <a:prstGeom prst="rect">
            <a:avLst/>
          </a:prstGeom>
        </p:spPr>
      </p:pic>
    </p:spTree>
    <p:extLst>
      <p:ext uri="{BB962C8B-B14F-4D97-AF65-F5344CB8AC3E}">
        <p14:creationId xmlns:p14="http://schemas.microsoft.com/office/powerpoint/2010/main" val="3987460904"/>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nemontario.ca"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EA4B3-9A8A-F054-C0FA-3AAD8C44C846}"/>
              </a:ext>
            </a:extLst>
          </p:cNvPr>
          <p:cNvSpPr>
            <a:spLocks noGrp="1"/>
          </p:cNvSpPr>
          <p:nvPr>
            <p:ph type="ctrTitle"/>
          </p:nvPr>
        </p:nvSpPr>
        <p:spPr>
          <a:xfrm>
            <a:off x="441231" y="440266"/>
            <a:ext cx="4977008" cy="2326424"/>
          </a:xfrm>
        </p:spPr>
        <p:txBody>
          <a:bodyPr/>
          <a:lstStyle/>
          <a:p>
            <a:r>
              <a:rPr lang="en" sz="5400" dirty="0">
                <a:solidFill>
                  <a:srgbClr val="FFFFFF"/>
                </a:solidFill>
                <a:latin typeface="Calibri"/>
                <a:ea typeface="Calibri"/>
                <a:cs typeface="Calibri"/>
                <a:sym typeface="Calibri"/>
              </a:rPr>
              <a:t>NEM Ontario Event Leader</a:t>
            </a:r>
            <a:br>
              <a:rPr lang="en" sz="5400" dirty="0">
                <a:solidFill>
                  <a:srgbClr val="FFFFFF"/>
                </a:solidFill>
                <a:latin typeface="Calibri"/>
                <a:ea typeface="Calibri"/>
                <a:cs typeface="Calibri"/>
                <a:sym typeface="Calibri"/>
              </a:rPr>
            </a:br>
            <a:r>
              <a:rPr lang="en" sz="5400" dirty="0">
                <a:solidFill>
                  <a:srgbClr val="FFFFFF"/>
                </a:solidFill>
                <a:latin typeface="Calibri"/>
                <a:ea typeface="Calibri"/>
                <a:cs typeface="Calibri"/>
                <a:sym typeface="Calibri"/>
              </a:rPr>
              <a:t>Reference Guide </a:t>
            </a:r>
            <a:endParaRPr lang="en-US" dirty="0"/>
          </a:p>
        </p:txBody>
      </p:sp>
    </p:spTree>
    <p:extLst>
      <p:ext uri="{BB962C8B-B14F-4D97-AF65-F5344CB8AC3E}">
        <p14:creationId xmlns:p14="http://schemas.microsoft.com/office/powerpoint/2010/main" val="2779326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1277C51-7468-84EF-E0F9-F7FF158A7058}"/>
              </a:ext>
            </a:extLst>
          </p:cNvPr>
          <p:cNvSpPr>
            <a:spLocks noGrp="1"/>
          </p:cNvSpPr>
          <p:nvPr>
            <p:ph type="ctrTitle"/>
          </p:nvPr>
        </p:nvSpPr>
        <p:spPr>
          <a:xfrm>
            <a:off x="441231" y="440266"/>
            <a:ext cx="4977008" cy="1481299"/>
          </a:xfrm>
        </p:spPr>
        <p:txBody>
          <a:bodyPr/>
          <a:lstStyle/>
          <a:p>
            <a:r>
              <a:rPr lang="en" sz="5400" b="1" dirty="0">
                <a:solidFill>
                  <a:srgbClr val="FFFFFF"/>
                </a:solidFill>
                <a:latin typeface="Calibri"/>
                <a:ea typeface="Calibri"/>
                <a:cs typeface="Calibri"/>
                <a:sym typeface="Calibri"/>
              </a:rPr>
              <a:t>March -</a:t>
            </a:r>
            <a:br>
              <a:rPr lang="en" sz="5400" dirty="0">
                <a:solidFill>
                  <a:srgbClr val="FFFFFF"/>
                </a:solidFill>
                <a:latin typeface="Calibri"/>
                <a:ea typeface="Calibri"/>
                <a:cs typeface="Calibri"/>
                <a:sym typeface="Calibri"/>
              </a:rPr>
            </a:br>
            <a:r>
              <a:rPr lang="en" sz="5400" dirty="0">
                <a:solidFill>
                  <a:srgbClr val="FFFFFF"/>
                </a:solidFill>
                <a:latin typeface="Calibri"/>
                <a:ea typeface="Calibri"/>
                <a:cs typeface="Calibri"/>
                <a:sym typeface="Calibri"/>
              </a:rPr>
              <a:t>Lead Your </a:t>
            </a:r>
            <a:r>
              <a:rPr lang="en" dirty="0">
                <a:solidFill>
                  <a:srgbClr val="FFFFFF"/>
                </a:solidFill>
                <a:latin typeface="Calibri"/>
                <a:ea typeface="Calibri"/>
                <a:cs typeface="Calibri"/>
                <a:sym typeface="Calibri"/>
              </a:rPr>
              <a:t>E</a:t>
            </a:r>
            <a:r>
              <a:rPr lang="en" sz="5400" dirty="0">
                <a:solidFill>
                  <a:srgbClr val="FFFFFF"/>
                </a:solidFill>
                <a:latin typeface="Calibri"/>
                <a:ea typeface="Calibri"/>
                <a:cs typeface="Calibri"/>
                <a:sym typeface="Calibri"/>
              </a:rPr>
              <a:t>vent!</a:t>
            </a:r>
            <a:endParaRPr lang="en-US" dirty="0"/>
          </a:p>
        </p:txBody>
      </p:sp>
    </p:spTree>
    <p:extLst>
      <p:ext uri="{BB962C8B-B14F-4D97-AF65-F5344CB8AC3E}">
        <p14:creationId xmlns:p14="http://schemas.microsoft.com/office/powerpoint/2010/main" val="2506232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Google Shape;391;p55">
            <a:extLst>
              <a:ext uri="{FF2B5EF4-FFF2-40B4-BE49-F238E27FC236}">
                <a16:creationId xmlns:a16="http://schemas.microsoft.com/office/drawing/2014/main" id="{7102D987-23A8-1184-EE11-3A0C495E0DF5}"/>
              </a:ext>
            </a:extLst>
          </p:cNvPr>
          <p:cNvSpPr txBox="1"/>
          <p:nvPr/>
        </p:nvSpPr>
        <p:spPr>
          <a:xfrm>
            <a:off x="679363" y="757716"/>
            <a:ext cx="1732800" cy="1449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100" dirty="0">
              <a:solidFill>
                <a:srgbClr val="999999"/>
              </a:solidFill>
              <a:latin typeface="Arial" panose="020B0604020202020204" pitchFamily="34" charset="0"/>
              <a:ea typeface="Roboto"/>
              <a:cs typeface="Arial" panose="020B0604020202020204" pitchFamily="34" charset="0"/>
              <a:sym typeface="Roboto"/>
            </a:endParaRPr>
          </a:p>
          <a:p>
            <a:pPr marL="91440" lvl="0" indent="-115570" algn="l" rtl="0">
              <a:lnSpc>
                <a:spcPct val="115000"/>
              </a:lnSpc>
              <a:spcBef>
                <a:spcPts val="0"/>
              </a:spcBef>
              <a:spcAft>
                <a:spcPts val="0"/>
              </a:spcAft>
              <a:buClr>
                <a:srgbClr val="999999"/>
              </a:buClr>
              <a:buSzPts val="1100"/>
              <a:buFont typeface="Roboto"/>
              <a:buChar char="●"/>
            </a:pPr>
            <a:r>
              <a:rPr lang="en" sz="1100" dirty="0">
                <a:solidFill>
                  <a:srgbClr val="999999"/>
                </a:solidFill>
                <a:latin typeface="Arial" panose="020B0604020202020204" pitchFamily="34" charset="0"/>
                <a:ea typeface="Roboto"/>
                <a:cs typeface="Arial" panose="020B0604020202020204" pitchFamily="34" charset="0"/>
                <a:sym typeface="Roboto"/>
              </a:rPr>
              <a:t>NEM Ontario background for hosts</a:t>
            </a:r>
            <a:endParaRPr sz="1100" dirty="0">
              <a:solidFill>
                <a:srgbClr val="999999"/>
              </a:solidFill>
              <a:latin typeface="Arial" panose="020B0604020202020204" pitchFamily="34" charset="0"/>
              <a:ea typeface="Roboto"/>
              <a:cs typeface="Arial" panose="020B0604020202020204" pitchFamily="34" charset="0"/>
              <a:sym typeface="Roboto"/>
            </a:endParaRPr>
          </a:p>
          <a:p>
            <a:pPr marL="91440" lvl="0" indent="-115570" algn="l" rtl="0">
              <a:lnSpc>
                <a:spcPct val="115000"/>
              </a:lnSpc>
              <a:spcBef>
                <a:spcPts val="0"/>
              </a:spcBef>
              <a:spcAft>
                <a:spcPts val="0"/>
              </a:spcAft>
              <a:buClr>
                <a:srgbClr val="999999"/>
              </a:buClr>
              <a:buSzPts val="1100"/>
              <a:buFont typeface="Roboto"/>
              <a:buChar char="●"/>
            </a:pPr>
            <a:r>
              <a:rPr lang="en" sz="1100" dirty="0">
                <a:solidFill>
                  <a:srgbClr val="999999"/>
                </a:solidFill>
                <a:latin typeface="Arial" panose="020B0604020202020204" pitchFamily="34" charset="0"/>
                <a:ea typeface="Roboto"/>
                <a:cs typeface="Arial" panose="020B0604020202020204" pitchFamily="34" charset="0"/>
                <a:sym typeface="Roboto"/>
              </a:rPr>
              <a:t>Sign in and be assigned as co-host</a:t>
            </a:r>
            <a:endParaRPr sz="1100" dirty="0">
              <a:solidFill>
                <a:srgbClr val="999999"/>
              </a:solidFill>
              <a:latin typeface="Arial" panose="020B0604020202020204" pitchFamily="34" charset="0"/>
              <a:ea typeface="Roboto"/>
              <a:cs typeface="Arial" panose="020B0604020202020204" pitchFamily="34" charset="0"/>
              <a:sym typeface="Roboto"/>
            </a:endParaRPr>
          </a:p>
          <a:p>
            <a:pPr marL="91440" lvl="0" indent="-115570" algn="l" rtl="0">
              <a:lnSpc>
                <a:spcPct val="115000"/>
              </a:lnSpc>
              <a:spcBef>
                <a:spcPts val="0"/>
              </a:spcBef>
              <a:spcAft>
                <a:spcPts val="0"/>
              </a:spcAft>
              <a:buClr>
                <a:srgbClr val="999999"/>
              </a:buClr>
              <a:buSzPts val="1100"/>
              <a:buFont typeface="Roboto"/>
              <a:buChar char="●"/>
            </a:pPr>
            <a:r>
              <a:rPr lang="en" sz="1100" dirty="0">
                <a:solidFill>
                  <a:srgbClr val="999999"/>
                </a:solidFill>
                <a:latin typeface="Arial" panose="020B0604020202020204" pitchFamily="34" charset="0"/>
                <a:ea typeface="Roboto"/>
                <a:cs typeface="Arial" panose="020B0604020202020204" pitchFamily="34" charset="0"/>
                <a:sym typeface="Roboto"/>
              </a:rPr>
              <a:t>Admit other team members</a:t>
            </a:r>
            <a:endParaRPr sz="1100" dirty="0">
              <a:solidFill>
                <a:srgbClr val="999999"/>
              </a:solidFill>
              <a:latin typeface="Arial" panose="020B0604020202020204" pitchFamily="34" charset="0"/>
              <a:ea typeface="Roboto"/>
              <a:cs typeface="Arial" panose="020B0604020202020204" pitchFamily="34" charset="0"/>
              <a:sym typeface="Roboto"/>
            </a:endParaRPr>
          </a:p>
          <a:p>
            <a:pPr marL="457200" lvl="0" indent="0" algn="l" rtl="0">
              <a:lnSpc>
                <a:spcPct val="115000"/>
              </a:lnSpc>
              <a:spcBef>
                <a:spcPts val="0"/>
              </a:spcBef>
              <a:spcAft>
                <a:spcPts val="0"/>
              </a:spcAft>
              <a:buNone/>
            </a:pPr>
            <a:endParaRPr sz="1100" dirty="0">
              <a:solidFill>
                <a:srgbClr val="999999"/>
              </a:solidFill>
              <a:latin typeface="Arial" panose="020B0604020202020204" pitchFamily="34" charset="0"/>
              <a:ea typeface="Roboto"/>
              <a:cs typeface="Arial" panose="020B0604020202020204" pitchFamily="34" charset="0"/>
              <a:sym typeface="Roboto"/>
            </a:endParaRPr>
          </a:p>
          <a:p>
            <a:pPr marL="457200" lvl="0" indent="0" algn="l" rtl="0">
              <a:lnSpc>
                <a:spcPct val="115000"/>
              </a:lnSpc>
              <a:spcBef>
                <a:spcPts val="0"/>
              </a:spcBef>
              <a:spcAft>
                <a:spcPts val="0"/>
              </a:spcAft>
              <a:buNone/>
            </a:pPr>
            <a:endParaRPr sz="1100" dirty="0">
              <a:latin typeface="Arial" panose="020B0604020202020204" pitchFamily="34" charset="0"/>
              <a:ea typeface="Roboto"/>
              <a:cs typeface="Arial" panose="020B0604020202020204" pitchFamily="34" charset="0"/>
              <a:sym typeface="Roboto"/>
            </a:endParaRPr>
          </a:p>
        </p:txBody>
      </p:sp>
      <p:sp>
        <p:nvSpPr>
          <p:cNvPr id="68" name="Google Shape;392;p55">
            <a:extLst>
              <a:ext uri="{FF2B5EF4-FFF2-40B4-BE49-F238E27FC236}">
                <a16:creationId xmlns:a16="http://schemas.microsoft.com/office/drawing/2014/main" id="{17735A83-7B13-F58D-5F20-52A79142763F}"/>
              </a:ext>
            </a:extLst>
          </p:cNvPr>
          <p:cNvSpPr txBox="1"/>
          <p:nvPr/>
        </p:nvSpPr>
        <p:spPr>
          <a:xfrm>
            <a:off x="679363" y="4397652"/>
            <a:ext cx="1732800" cy="1449600"/>
          </a:xfrm>
          <a:prstGeom prst="rect">
            <a:avLst/>
          </a:prstGeom>
          <a:noFill/>
          <a:ln>
            <a:noFill/>
          </a:ln>
        </p:spPr>
        <p:txBody>
          <a:bodyPr spcFirstLastPara="1" wrap="square" lIns="91425" tIns="91425" rIns="91425" bIns="91425" anchor="b" anchorCtr="0">
            <a:noAutofit/>
          </a:bodyPr>
          <a:lstStyle/>
          <a:p>
            <a:pPr marL="91440" lvl="0" indent="-115570" algn="l" rtl="0">
              <a:lnSpc>
                <a:spcPct val="115000"/>
              </a:lnSpc>
              <a:spcBef>
                <a:spcPts val="0"/>
              </a:spcBef>
              <a:spcAft>
                <a:spcPts val="0"/>
              </a:spcAft>
              <a:buClr>
                <a:srgbClr val="999999"/>
              </a:buClr>
              <a:buSzPts val="1100"/>
              <a:buFont typeface="Roboto"/>
              <a:buChar char="●"/>
            </a:pPr>
            <a:r>
              <a:rPr lang="en" sz="1100" dirty="0">
                <a:solidFill>
                  <a:srgbClr val="999999"/>
                </a:solidFill>
                <a:latin typeface="Arial" panose="020B0604020202020204" pitchFamily="34" charset="0"/>
                <a:ea typeface="Roboto"/>
                <a:cs typeface="Arial" panose="020B0604020202020204" pitchFamily="34" charset="0"/>
                <a:sym typeface="Roboto"/>
              </a:rPr>
              <a:t>Enter NEM waiting room </a:t>
            </a:r>
            <a:endParaRPr sz="1100" dirty="0">
              <a:solidFill>
                <a:srgbClr val="999999"/>
              </a:solidFill>
              <a:latin typeface="Arial" panose="020B0604020202020204" pitchFamily="34" charset="0"/>
              <a:ea typeface="Roboto"/>
              <a:cs typeface="Arial" panose="020B0604020202020204" pitchFamily="34" charset="0"/>
              <a:sym typeface="Roboto"/>
            </a:endParaRPr>
          </a:p>
          <a:p>
            <a:pPr marL="457200" lvl="0" indent="0" algn="l" rtl="0">
              <a:lnSpc>
                <a:spcPct val="115000"/>
              </a:lnSpc>
              <a:spcBef>
                <a:spcPts val="0"/>
              </a:spcBef>
              <a:spcAft>
                <a:spcPts val="0"/>
              </a:spcAft>
              <a:buNone/>
            </a:pPr>
            <a:endParaRPr sz="1100" dirty="0">
              <a:solidFill>
                <a:srgbClr val="999999"/>
              </a:solidFill>
              <a:latin typeface="Arial" panose="020B0604020202020204" pitchFamily="34" charset="0"/>
              <a:ea typeface="Roboto"/>
              <a:cs typeface="Arial" panose="020B0604020202020204" pitchFamily="34" charset="0"/>
              <a:sym typeface="Roboto"/>
            </a:endParaRPr>
          </a:p>
          <a:p>
            <a:pPr marL="0" lvl="0" indent="0" algn="l" rtl="0">
              <a:lnSpc>
                <a:spcPct val="115000"/>
              </a:lnSpc>
              <a:spcBef>
                <a:spcPts val="0"/>
              </a:spcBef>
              <a:spcAft>
                <a:spcPts val="0"/>
              </a:spcAft>
              <a:buNone/>
            </a:pPr>
            <a:endParaRPr sz="1100" dirty="0">
              <a:latin typeface="Arial" panose="020B0604020202020204" pitchFamily="34" charset="0"/>
              <a:ea typeface="Roboto"/>
              <a:cs typeface="Arial" panose="020B0604020202020204" pitchFamily="34" charset="0"/>
              <a:sym typeface="Roboto"/>
            </a:endParaRPr>
          </a:p>
        </p:txBody>
      </p:sp>
      <p:sp>
        <p:nvSpPr>
          <p:cNvPr id="69" name="Google Shape;393;p55">
            <a:extLst>
              <a:ext uri="{FF2B5EF4-FFF2-40B4-BE49-F238E27FC236}">
                <a16:creationId xmlns:a16="http://schemas.microsoft.com/office/drawing/2014/main" id="{68BC3AF4-A590-069C-095C-00A039294A5E}"/>
              </a:ext>
            </a:extLst>
          </p:cNvPr>
          <p:cNvSpPr txBox="1"/>
          <p:nvPr/>
        </p:nvSpPr>
        <p:spPr>
          <a:xfrm>
            <a:off x="2529688" y="986316"/>
            <a:ext cx="1371300" cy="1221000"/>
          </a:xfrm>
          <a:prstGeom prst="rect">
            <a:avLst/>
          </a:prstGeom>
          <a:noFill/>
          <a:ln>
            <a:noFill/>
          </a:ln>
        </p:spPr>
        <p:txBody>
          <a:bodyPr spcFirstLastPara="1" wrap="square" lIns="91425" tIns="91425" rIns="91425" bIns="91425" anchor="t" anchorCtr="0">
            <a:noAutofit/>
          </a:bodyPr>
          <a:lstStyle/>
          <a:p>
            <a:pPr marL="91440" lvl="0" indent="-115570" algn="l" rtl="0">
              <a:lnSpc>
                <a:spcPct val="115000"/>
              </a:lnSpc>
              <a:spcBef>
                <a:spcPts val="0"/>
              </a:spcBef>
              <a:spcAft>
                <a:spcPts val="0"/>
              </a:spcAft>
              <a:buClr>
                <a:srgbClr val="999999"/>
              </a:buClr>
              <a:buSzPts val="1100"/>
              <a:buFont typeface="Roboto"/>
              <a:buChar char="●"/>
            </a:pPr>
            <a:r>
              <a:rPr lang="en" sz="1100">
                <a:solidFill>
                  <a:srgbClr val="999999"/>
                </a:solidFill>
                <a:latin typeface="Arial" panose="020B0604020202020204" pitchFamily="34" charset="0"/>
                <a:ea typeface="Roboto"/>
                <a:cs typeface="Arial" panose="020B0604020202020204" pitchFamily="34" charset="0"/>
                <a:sym typeface="Roboto"/>
              </a:rPr>
              <a:t>Event Recording Starts</a:t>
            </a:r>
            <a:endParaRPr sz="1100">
              <a:solidFill>
                <a:srgbClr val="999999"/>
              </a:solidFill>
              <a:latin typeface="Arial" panose="020B0604020202020204" pitchFamily="34" charset="0"/>
              <a:ea typeface="Roboto"/>
              <a:cs typeface="Arial" panose="020B0604020202020204" pitchFamily="34" charset="0"/>
              <a:sym typeface="Roboto"/>
            </a:endParaRPr>
          </a:p>
          <a:p>
            <a:pPr marL="91440" lvl="0" indent="-115570" algn="l" rtl="0">
              <a:lnSpc>
                <a:spcPct val="115000"/>
              </a:lnSpc>
              <a:spcBef>
                <a:spcPts val="0"/>
              </a:spcBef>
              <a:spcAft>
                <a:spcPts val="0"/>
              </a:spcAft>
              <a:buClr>
                <a:srgbClr val="999999"/>
              </a:buClr>
              <a:buSzPts val="1100"/>
              <a:buFont typeface="Roboto"/>
              <a:buChar char="●"/>
            </a:pPr>
            <a:r>
              <a:rPr lang="en" sz="1100">
                <a:solidFill>
                  <a:srgbClr val="999999"/>
                </a:solidFill>
                <a:latin typeface="Arial" panose="020B0604020202020204" pitchFamily="34" charset="0"/>
                <a:ea typeface="Roboto"/>
                <a:cs typeface="Arial" panose="020B0604020202020204" pitchFamily="34" charset="0"/>
                <a:sym typeface="Roboto"/>
              </a:rPr>
              <a:t>Admit all guests</a:t>
            </a:r>
            <a:endParaRPr sz="1100">
              <a:solidFill>
                <a:srgbClr val="999999"/>
              </a:solidFill>
              <a:latin typeface="Arial" panose="020B0604020202020204" pitchFamily="34" charset="0"/>
              <a:ea typeface="Roboto"/>
              <a:cs typeface="Arial" panose="020B0604020202020204" pitchFamily="34" charset="0"/>
              <a:sym typeface="Roboto"/>
            </a:endParaRPr>
          </a:p>
          <a:p>
            <a:pPr marL="91440" lvl="0" indent="-115570" algn="l" rtl="0">
              <a:lnSpc>
                <a:spcPct val="115000"/>
              </a:lnSpc>
              <a:spcBef>
                <a:spcPts val="0"/>
              </a:spcBef>
              <a:spcAft>
                <a:spcPts val="0"/>
              </a:spcAft>
              <a:buClr>
                <a:srgbClr val="999999"/>
              </a:buClr>
              <a:buSzPts val="1100"/>
              <a:buFont typeface="Roboto"/>
              <a:buChar char="●"/>
            </a:pPr>
            <a:r>
              <a:rPr lang="en" sz="1100">
                <a:solidFill>
                  <a:srgbClr val="999999"/>
                </a:solidFill>
                <a:latin typeface="Arial" panose="020B0604020202020204" pitchFamily="34" charset="0"/>
                <a:ea typeface="Roboto"/>
                <a:cs typeface="Arial" panose="020B0604020202020204" pitchFamily="34" charset="0"/>
                <a:sym typeface="Roboto"/>
              </a:rPr>
              <a:t>Create breakouts (if needed)</a:t>
            </a:r>
            <a:endParaRPr sz="1100">
              <a:solidFill>
                <a:srgbClr val="999999"/>
              </a:solidFill>
              <a:latin typeface="Arial" panose="020B0604020202020204" pitchFamily="34" charset="0"/>
              <a:ea typeface="Roboto"/>
              <a:cs typeface="Arial" panose="020B0604020202020204" pitchFamily="34" charset="0"/>
              <a:sym typeface="Roboto"/>
            </a:endParaRPr>
          </a:p>
          <a:p>
            <a:pPr marL="0" lvl="0" indent="0" algn="l" rtl="0">
              <a:lnSpc>
                <a:spcPct val="115000"/>
              </a:lnSpc>
              <a:spcBef>
                <a:spcPts val="0"/>
              </a:spcBef>
              <a:spcAft>
                <a:spcPts val="0"/>
              </a:spcAft>
              <a:buNone/>
            </a:pPr>
            <a:endParaRPr sz="1100">
              <a:latin typeface="Arial" panose="020B0604020202020204" pitchFamily="34" charset="0"/>
              <a:ea typeface="Roboto"/>
              <a:cs typeface="Arial" panose="020B0604020202020204" pitchFamily="34" charset="0"/>
              <a:sym typeface="Roboto"/>
            </a:endParaRPr>
          </a:p>
        </p:txBody>
      </p:sp>
      <p:sp>
        <p:nvSpPr>
          <p:cNvPr id="70" name="Google Shape;394;p55">
            <a:extLst>
              <a:ext uri="{FF2B5EF4-FFF2-40B4-BE49-F238E27FC236}">
                <a16:creationId xmlns:a16="http://schemas.microsoft.com/office/drawing/2014/main" id="{99DEFEE0-57BF-346C-1821-9AE844BDC625}"/>
              </a:ext>
            </a:extLst>
          </p:cNvPr>
          <p:cNvSpPr txBox="1"/>
          <p:nvPr/>
        </p:nvSpPr>
        <p:spPr>
          <a:xfrm>
            <a:off x="2514513" y="4929692"/>
            <a:ext cx="1624500" cy="669000"/>
          </a:xfrm>
          <a:prstGeom prst="rect">
            <a:avLst/>
          </a:prstGeom>
          <a:noFill/>
          <a:ln>
            <a:noFill/>
          </a:ln>
        </p:spPr>
        <p:txBody>
          <a:bodyPr spcFirstLastPara="1" wrap="square" lIns="91425" tIns="91425" rIns="91425" bIns="91425" anchor="b" anchorCtr="0">
            <a:noAutofit/>
          </a:bodyPr>
          <a:lstStyle/>
          <a:p>
            <a:pPr marL="91440" lvl="0" indent="-115570" algn="l" rtl="0">
              <a:lnSpc>
                <a:spcPct val="115000"/>
              </a:lnSpc>
              <a:spcBef>
                <a:spcPts val="0"/>
              </a:spcBef>
              <a:spcAft>
                <a:spcPts val="0"/>
              </a:spcAft>
              <a:buClr>
                <a:srgbClr val="999999"/>
              </a:buClr>
              <a:buSzPts val="1100"/>
              <a:buFont typeface="Roboto"/>
              <a:buChar char="●"/>
            </a:pPr>
            <a:r>
              <a:rPr lang="en" sz="1100" dirty="0">
                <a:solidFill>
                  <a:srgbClr val="999999"/>
                </a:solidFill>
                <a:latin typeface="Arial" panose="020B0604020202020204" pitchFamily="34" charset="0"/>
                <a:ea typeface="Roboto"/>
                <a:cs typeface="Arial" panose="020B0604020202020204" pitchFamily="34" charset="0"/>
                <a:sym typeface="Roboto"/>
              </a:rPr>
              <a:t>Audience gains entrance to virtual platform </a:t>
            </a:r>
            <a:endParaRPr sz="1100" dirty="0">
              <a:solidFill>
                <a:srgbClr val="999999"/>
              </a:solidFill>
              <a:latin typeface="Arial" panose="020B0604020202020204" pitchFamily="34" charset="0"/>
              <a:ea typeface="Roboto"/>
              <a:cs typeface="Arial" panose="020B0604020202020204" pitchFamily="34" charset="0"/>
              <a:sym typeface="Roboto"/>
            </a:endParaRPr>
          </a:p>
        </p:txBody>
      </p:sp>
      <p:sp>
        <p:nvSpPr>
          <p:cNvPr id="71" name="Google Shape;395;p55">
            <a:extLst>
              <a:ext uri="{FF2B5EF4-FFF2-40B4-BE49-F238E27FC236}">
                <a16:creationId xmlns:a16="http://schemas.microsoft.com/office/drawing/2014/main" id="{E4D2A31D-6845-A189-237B-2B45E054BE70}"/>
              </a:ext>
            </a:extLst>
          </p:cNvPr>
          <p:cNvSpPr txBox="1"/>
          <p:nvPr/>
        </p:nvSpPr>
        <p:spPr>
          <a:xfrm>
            <a:off x="4286638" y="986316"/>
            <a:ext cx="1507800" cy="1449600"/>
          </a:xfrm>
          <a:prstGeom prst="rect">
            <a:avLst/>
          </a:prstGeom>
          <a:noFill/>
          <a:ln>
            <a:noFill/>
          </a:ln>
        </p:spPr>
        <p:txBody>
          <a:bodyPr spcFirstLastPara="1" wrap="square" lIns="91425" tIns="91425" rIns="91425" bIns="91425" anchor="t" anchorCtr="0">
            <a:noAutofit/>
          </a:bodyPr>
          <a:lstStyle/>
          <a:p>
            <a:pPr marL="91440" lvl="0" indent="-115570" algn="l" rtl="0">
              <a:lnSpc>
                <a:spcPct val="115000"/>
              </a:lnSpc>
              <a:spcBef>
                <a:spcPts val="0"/>
              </a:spcBef>
              <a:spcAft>
                <a:spcPts val="0"/>
              </a:spcAft>
              <a:buClr>
                <a:srgbClr val="999999"/>
              </a:buClr>
              <a:buSzPts val="1100"/>
              <a:buFont typeface="Roboto"/>
              <a:buChar char="●"/>
            </a:pPr>
            <a:r>
              <a:rPr lang="en" sz="1100" dirty="0">
                <a:solidFill>
                  <a:srgbClr val="999999"/>
                </a:solidFill>
                <a:latin typeface="Arial"/>
                <a:ea typeface="Roboto"/>
                <a:cs typeface="Arial"/>
                <a:sym typeface="Roboto"/>
              </a:rPr>
              <a:t>Welcome message &amp; agenda</a:t>
            </a:r>
            <a:endParaRPr sz="1100" dirty="0">
              <a:solidFill>
                <a:srgbClr val="999999"/>
              </a:solidFill>
              <a:latin typeface="Arial"/>
              <a:ea typeface="Roboto"/>
              <a:cs typeface="Arial"/>
              <a:sym typeface="Roboto"/>
            </a:endParaRPr>
          </a:p>
          <a:p>
            <a:pPr marL="91440" lvl="0" indent="-115570" algn="l" rtl="0">
              <a:lnSpc>
                <a:spcPct val="115000"/>
              </a:lnSpc>
              <a:spcBef>
                <a:spcPts val="0"/>
              </a:spcBef>
              <a:spcAft>
                <a:spcPts val="0"/>
              </a:spcAft>
              <a:buClr>
                <a:srgbClr val="999999"/>
              </a:buClr>
              <a:buSzPts val="1100"/>
              <a:buFont typeface="Roboto"/>
              <a:buChar char="●"/>
            </a:pPr>
            <a:r>
              <a:rPr lang="en" sz="1100" dirty="0">
                <a:solidFill>
                  <a:srgbClr val="999999"/>
                </a:solidFill>
                <a:latin typeface="Arial"/>
                <a:ea typeface="Roboto"/>
                <a:cs typeface="Arial"/>
                <a:sym typeface="Roboto"/>
              </a:rPr>
              <a:t>Land acknowledgment</a:t>
            </a:r>
            <a:endParaRPr sz="1100" dirty="0">
              <a:solidFill>
                <a:srgbClr val="999999"/>
              </a:solidFill>
              <a:latin typeface="Arial" panose="020B0604020202020204" pitchFamily="34" charset="0"/>
              <a:ea typeface="Roboto"/>
              <a:cs typeface="Arial" panose="020B0604020202020204" pitchFamily="34" charset="0"/>
              <a:sym typeface="Roboto"/>
            </a:endParaRPr>
          </a:p>
          <a:p>
            <a:pPr marL="91440" lvl="0" indent="-115570" algn="l" rtl="0">
              <a:lnSpc>
                <a:spcPct val="115000"/>
              </a:lnSpc>
              <a:spcBef>
                <a:spcPts val="0"/>
              </a:spcBef>
              <a:spcAft>
                <a:spcPts val="0"/>
              </a:spcAft>
              <a:buClr>
                <a:srgbClr val="999999"/>
              </a:buClr>
              <a:buSzPts val="1100"/>
              <a:buFont typeface="Roboto"/>
              <a:buChar char="●"/>
            </a:pPr>
            <a:r>
              <a:rPr lang="en" sz="1100" dirty="0">
                <a:solidFill>
                  <a:srgbClr val="999999"/>
                </a:solidFill>
                <a:latin typeface="Arial"/>
                <a:ea typeface="Roboto"/>
                <a:cs typeface="Arial"/>
                <a:sym typeface="Roboto"/>
              </a:rPr>
              <a:t>Housekeeping</a:t>
            </a:r>
            <a:endParaRPr sz="1100" dirty="0">
              <a:solidFill>
                <a:srgbClr val="999999"/>
              </a:solidFill>
              <a:latin typeface="Arial"/>
              <a:ea typeface="Roboto"/>
              <a:cs typeface="Arial"/>
              <a:sym typeface="Roboto"/>
            </a:endParaRPr>
          </a:p>
          <a:p>
            <a:pPr marL="457200" lvl="0" indent="0" algn="l" rtl="0">
              <a:lnSpc>
                <a:spcPct val="115000"/>
              </a:lnSpc>
              <a:spcBef>
                <a:spcPts val="0"/>
              </a:spcBef>
              <a:spcAft>
                <a:spcPts val="0"/>
              </a:spcAft>
              <a:buNone/>
            </a:pPr>
            <a:endParaRPr sz="1100">
              <a:latin typeface="Arial" panose="020B0604020202020204" pitchFamily="34" charset="0"/>
              <a:ea typeface="Roboto"/>
              <a:cs typeface="Arial" panose="020B0604020202020204" pitchFamily="34" charset="0"/>
              <a:sym typeface="Roboto"/>
            </a:endParaRPr>
          </a:p>
          <a:p>
            <a:pPr marL="457200" lvl="0" indent="0" algn="l" rtl="0">
              <a:lnSpc>
                <a:spcPct val="115000"/>
              </a:lnSpc>
              <a:spcBef>
                <a:spcPts val="0"/>
              </a:spcBef>
              <a:spcAft>
                <a:spcPts val="0"/>
              </a:spcAft>
              <a:buNone/>
            </a:pPr>
            <a:endParaRPr sz="1100">
              <a:latin typeface="Arial" panose="020B0604020202020204" pitchFamily="34" charset="0"/>
              <a:ea typeface="Roboto"/>
              <a:cs typeface="Arial" panose="020B0604020202020204" pitchFamily="34" charset="0"/>
              <a:sym typeface="Roboto"/>
            </a:endParaRPr>
          </a:p>
        </p:txBody>
      </p:sp>
      <p:sp>
        <p:nvSpPr>
          <p:cNvPr id="72" name="Google Shape;396;p55">
            <a:extLst>
              <a:ext uri="{FF2B5EF4-FFF2-40B4-BE49-F238E27FC236}">
                <a16:creationId xmlns:a16="http://schemas.microsoft.com/office/drawing/2014/main" id="{6DCE2CB9-BB91-04CB-D955-3510A0658F8D}"/>
              </a:ext>
            </a:extLst>
          </p:cNvPr>
          <p:cNvSpPr txBox="1"/>
          <p:nvPr/>
        </p:nvSpPr>
        <p:spPr>
          <a:xfrm>
            <a:off x="4340563" y="4854852"/>
            <a:ext cx="1624500" cy="669000"/>
          </a:xfrm>
          <a:prstGeom prst="rect">
            <a:avLst/>
          </a:prstGeom>
          <a:noFill/>
          <a:ln>
            <a:noFill/>
          </a:ln>
        </p:spPr>
        <p:txBody>
          <a:bodyPr spcFirstLastPara="1" wrap="square" lIns="91425" tIns="91425" rIns="91425" bIns="91425" anchor="t" anchorCtr="0">
            <a:noAutofit/>
          </a:bodyPr>
          <a:lstStyle/>
          <a:p>
            <a:pPr marL="91440" lvl="0" indent="-115570" algn="l" rtl="0">
              <a:lnSpc>
                <a:spcPct val="115000"/>
              </a:lnSpc>
              <a:spcBef>
                <a:spcPts val="0"/>
              </a:spcBef>
              <a:spcAft>
                <a:spcPts val="0"/>
              </a:spcAft>
              <a:buClr>
                <a:srgbClr val="999999"/>
              </a:buClr>
              <a:buSzPts val="1100"/>
              <a:buFont typeface="Roboto"/>
              <a:buChar char="●"/>
            </a:pPr>
            <a:r>
              <a:rPr lang="en" sz="1100" dirty="0">
                <a:solidFill>
                  <a:srgbClr val="999999"/>
                </a:solidFill>
                <a:latin typeface="Arial" panose="020B0604020202020204" pitchFamily="34" charset="0"/>
                <a:ea typeface="Roboto"/>
                <a:cs typeface="Arial" panose="020B0604020202020204" pitchFamily="34" charset="0"/>
                <a:sym typeface="Roboto"/>
              </a:rPr>
              <a:t>Listen</a:t>
            </a:r>
            <a:endParaRPr sz="1100" dirty="0">
              <a:solidFill>
                <a:srgbClr val="999999"/>
              </a:solidFill>
              <a:latin typeface="Arial" panose="020B0604020202020204" pitchFamily="34" charset="0"/>
              <a:ea typeface="Roboto"/>
              <a:cs typeface="Arial" panose="020B0604020202020204" pitchFamily="34" charset="0"/>
              <a:sym typeface="Roboto"/>
            </a:endParaRPr>
          </a:p>
          <a:p>
            <a:pPr marL="457200" lvl="0" indent="0" algn="l" rtl="0">
              <a:lnSpc>
                <a:spcPct val="115000"/>
              </a:lnSpc>
              <a:spcBef>
                <a:spcPts val="0"/>
              </a:spcBef>
              <a:spcAft>
                <a:spcPts val="0"/>
              </a:spcAft>
              <a:buNone/>
            </a:pPr>
            <a:endParaRPr sz="1100" dirty="0">
              <a:latin typeface="Arial" panose="020B0604020202020204" pitchFamily="34" charset="0"/>
              <a:ea typeface="Roboto"/>
              <a:cs typeface="Arial" panose="020B0604020202020204" pitchFamily="34" charset="0"/>
              <a:sym typeface="Roboto"/>
            </a:endParaRPr>
          </a:p>
        </p:txBody>
      </p:sp>
      <p:sp>
        <p:nvSpPr>
          <p:cNvPr id="73" name="Google Shape;397;p55">
            <a:extLst>
              <a:ext uri="{FF2B5EF4-FFF2-40B4-BE49-F238E27FC236}">
                <a16:creationId xmlns:a16="http://schemas.microsoft.com/office/drawing/2014/main" id="{AF874774-6683-84CB-1CE4-B4A652FED1AB}"/>
              </a:ext>
            </a:extLst>
          </p:cNvPr>
          <p:cNvSpPr txBox="1"/>
          <p:nvPr/>
        </p:nvSpPr>
        <p:spPr>
          <a:xfrm>
            <a:off x="6043588" y="986316"/>
            <a:ext cx="1507800" cy="1449600"/>
          </a:xfrm>
          <a:prstGeom prst="rect">
            <a:avLst/>
          </a:prstGeom>
          <a:noFill/>
          <a:ln>
            <a:noFill/>
          </a:ln>
        </p:spPr>
        <p:txBody>
          <a:bodyPr spcFirstLastPara="1" wrap="square" lIns="91425" tIns="91425" rIns="91425" bIns="91425" anchor="t" anchorCtr="0">
            <a:noAutofit/>
          </a:bodyPr>
          <a:lstStyle/>
          <a:p>
            <a:pPr marL="91440" lvl="0" indent="-115570" algn="l" rtl="0">
              <a:lnSpc>
                <a:spcPct val="115000"/>
              </a:lnSpc>
              <a:spcBef>
                <a:spcPts val="0"/>
              </a:spcBef>
              <a:spcAft>
                <a:spcPts val="0"/>
              </a:spcAft>
              <a:buClr>
                <a:srgbClr val="999999"/>
              </a:buClr>
              <a:buSzPts val="1100"/>
              <a:buFont typeface="Roboto"/>
              <a:buChar char="●"/>
            </a:pPr>
            <a:r>
              <a:rPr lang="en" sz="1100">
                <a:solidFill>
                  <a:srgbClr val="999999"/>
                </a:solidFill>
                <a:latin typeface="Arial" panose="020B0604020202020204" pitchFamily="34" charset="0"/>
                <a:ea typeface="Roboto"/>
                <a:cs typeface="Arial" panose="020B0604020202020204" pitchFamily="34" charset="0"/>
                <a:sym typeface="Roboto"/>
              </a:rPr>
              <a:t>Lead event programming</a:t>
            </a:r>
            <a:endParaRPr sz="1100">
              <a:solidFill>
                <a:srgbClr val="999999"/>
              </a:solidFill>
              <a:latin typeface="Arial" panose="020B0604020202020204" pitchFamily="34" charset="0"/>
              <a:ea typeface="Roboto"/>
              <a:cs typeface="Arial" panose="020B0604020202020204" pitchFamily="34" charset="0"/>
              <a:sym typeface="Roboto"/>
            </a:endParaRPr>
          </a:p>
          <a:p>
            <a:pPr marL="91440" lvl="0" indent="-115570" algn="l" rtl="0">
              <a:lnSpc>
                <a:spcPct val="115000"/>
              </a:lnSpc>
              <a:spcBef>
                <a:spcPts val="0"/>
              </a:spcBef>
              <a:spcAft>
                <a:spcPts val="0"/>
              </a:spcAft>
              <a:buClr>
                <a:srgbClr val="999999"/>
              </a:buClr>
              <a:buSzPts val="1100"/>
              <a:buFont typeface="Roboto"/>
              <a:buChar char="●"/>
            </a:pPr>
            <a:r>
              <a:rPr lang="en" sz="1100">
                <a:solidFill>
                  <a:srgbClr val="999999"/>
                </a:solidFill>
                <a:latin typeface="Arial" panose="020B0604020202020204" pitchFamily="34" charset="0"/>
                <a:ea typeface="Roboto"/>
                <a:cs typeface="Arial" panose="020B0604020202020204" pitchFamily="34" charset="0"/>
                <a:sym typeface="Roboto"/>
              </a:rPr>
              <a:t>Manage the chat room</a:t>
            </a:r>
            <a:endParaRPr sz="1100">
              <a:solidFill>
                <a:srgbClr val="999999"/>
              </a:solidFill>
              <a:latin typeface="Arial" panose="020B0604020202020204" pitchFamily="34" charset="0"/>
              <a:ea typeface="Roboto"/>
              <a:cs typeface="Arial" panose="020B0604020202020204" pitchFamily="34" charset="0"/>
              <a:sym typeface="Roboto"/>
            </a:endParaRPr>
          </a:p>
          <a:p>
            <a:pPr marL="91440" lvl="0" indent="-115570" algn="l" rtl="0">
              <a:lnSpc>
                <a:spcPct val="115000"/>
              </a:lnSpc>
              <a:spcBef>
                <a:spcPts val="0"/>
              </a:spcBef>
              <a:spcAft>
                <a:spcPts val="0"/>
              </a:spcAft>
              <a:buClr>
                <a:srgbClr val="999999"/>
              </a:buClr>
              <a:buSzPts val="1100"/>
              <a:buFont typeface="Roboto"/>
              <a:buChar char="●"/>
            </a:pPr>
            <a:r>
              <a:rPr lang="en" sz="1100">
                <a:solidFill>
                  <a:srgbClr val="999999"/>
                </a:solidFill>
                <a:latin typeface="Arial" panose="020B0604020202020204" pitchFamily="34" charset="0"/>
                <a:ea typeface="Roboto"/>
                <a:cs typeface="Arial" panose="020B0604020202020204" pitchFamily="34" charset="0"/>
                <a:sym typeface="Roboto"/>
              </a:rPr>
              <a:t>Monitor questions from participants</a:t>
            </a:r>
            <a:endParaRPr sz="1100">
              <a:solidFill>
                <a:srgbClr val="999999"/>
              </a:solidFill>
              <a:latin typeface="Arial" panose="020B0604020202020204" pitchFamily="34" charset="0"/>
              <a:ea typeface="Roboto"/>
              <a:cs typeface="Arial" panose="020B0604020202020204" pitchFamily="34" charset="0"/>
              <a:sym typeface="Roboto"/>
            </a:endParaRPr>
          </a:p>
          <a:p>
            <a:pPr marL="0" lvl="0" indent="0" algn="l" rtl="0">
              <a:lnSpc>
                <a:spcPct val="115000"/>
              </a:lnSpc>
              <a:spcBef>
                <a:spcPts val="0"/>
              </a:spcBef>
              <a:spcAft>
                <a:spcPts val="0"/>
              </a:spcAft>
              <a:buNone/>
            </a:pPr>
            <a:endParaRPr sz="1100">
              <a:solidFill>
                <a:srgbClr val="999999"/>
              </a:solidFill>
              <a:latin typeface="Arial" panose="020B0604020202020204" pitchFamily="34" charset="0"/>
              <a:ea typeface="Roboto"/>
              <a:cs typeface="Arial" panose="020B0604020202020204" pitchFamily="34" charset="0"/>
              <a:sym typeface="Roboto"/>
            </a:endParaRPr>
          </a:p>
          <a:p>
            <a:pPr marL="457200" lvl="0" indent="0" algn="l" rtl="0">
              <a:lnSpc>
                <a:spcPct val="115000"/>
              </a:lnSpc>
              <a:spcBef>
                <a:spcPts val="0"/>
              </a:spcBef>
              <a:spcAft>
                <a:spcPts val="0"/>
              </a:spcAft>
              <a:buNone/>
            </a:pPr>
            <a:endParaRPr sz="1100">
              <a:solidFill>
                <a:srgbClr val="999999"/>
              </a:solidFill>
              <a:latin typeface="Arial" panose="020B0604020202020204" pitchFamily="34" charset="0"/>
              <a:ea typeface="Roboto"/>
              <a:cs typeface="Arial" panose="020B0604020202020204" pitchFamily="34" charset="0"/>
              <a:sym typeface="Roboto"/>
            </a:endParaRPr>
          </a:p>
        </p:txBody>
      </p:sp>
      <p:sp>
        <p:nvSpPr>
          <p:cNvPr id="74" name="Google Shape;398;p55">
            <a:extLst>
              <a:ext uri="{FF2B5EF4-FFF2-40B4-BE49-F238E27FC236}">
                <a16:creationId xmlns:a16="http://schemas.microsoft.com/office/drawing/2014/main" id="{361EFFB6-503D-0B4D-974C-32C3EFC15812}"/>
              </a:ext>
            </a:extLst>
          </p:cNvPr>
          <p:cNvSpPr txBox="1"/>
          <p:nvPr/>
        </p:nvSpPr>
        <p:spPr>
          <a:xfrm>
            <a:off x="6043588" y="4854852"/>
            <a:ext cx="1624500" cy="763800"/>
          </a:xfrm>
          <a:prstGeom prst="rect">
            <a:avLst/>
          </a:prstGeom>
          <a:noFill/>
          <a:ln>
            <a:noFill/>
          </a:ln>
        </p:spPr>
        <p:txBody>
          <a:bodyPr spcFirstLastPara="1" wrap="square" lIns="91425" tIns="91425" rIns="91425" bIns="91425" anchor="t" anchorCtr="0">
            <a:noAutofit/>
          </a:bodyPr>
          <a:lstStyle/>
          <a:p>
            <a:pPr marL="91440" lvl="0" indent="-115570" algn="l" rtl="0">
              <a:lnSpc>
                <a:spcPct val="115000"/>
              </a:lnSpc>
              <a:spcBef>
                <a:spcPts val="0"/>
              </a:spcBef>
              <a:spcAft>
                <a:spcPts val="0"/>
              </a:spcAft>
              <a:buClr>
                <a:srgbClr val="999999"/>
              </a:buClr>
              <a:buSzPts val="1100"/>
              <a:buFont typeface="Roboto"/>
              <a:buChar char="●"/>
            </a:pPr>
            <a:r>
              <a:rPr lang="en" sz="1100" dirty="0">
                <a:solidFill>
                  <a:srgbClr val="999999"/>
                </a:solidFill>
                <a:latin typeface="Arial" panose="020B0604020202020204" pitchFamily="34" charset="0"/>
                <a:ea typeface="Roboto"/>
                <a:cs typeface="Arial" panose="020B0604020202020204" pitchFamily="34" charset="0"/>
                <a:sym typeface="Roboto"/>
              </a:rPr>
              <a:t>Listen/participate</a:t>
            </a:r>
            <a:endParaRPr sz="1100" dirty="0">
              <a:solidFill>
                <a:srgbClr val="999999"/>
              </a:solidFill>
              <a:latin typeface="Arial" panose="020B0604020202020204" pitchFamily="34" charset="0"/>
              <a:ea typeface="Roboto"/>
              <a:cs typeface="Arial" panose="020B0604020202020204" pitchFamily="34" charset="0"/>
              <a:sym typeface="Roboto"/>
            </a:endParaRPr>
          </a:p>
          <a:p>
            <a:pPr marL="91440" lvl="0" indent="-115570" algn="l" rtl="0">
              <a:lnSpc>
                <a:spcPct val="115000"/>
              </a:lnSpc>
              <a:spcBef>
                <a:spcPts val="0"/>
              </a:spcBef>
              <a:spcAft>
                <a:spcPts val="0"/>
              </a:spcAft>
              <a:buClr>
                <a:srgbClr val="999999"/>
              </a:buClr>
              <a:buSzPts val="1100"/>
              <a:buFont typeface="Roboto"/>
              <a:buChar char="●"/>
            </a:pPr>
            <a:r>
              <a:rPr lang="en" sz="1100" dirty="0">
                <a:solidFill>
                  <a:srgbClr val="999999"/>
                </a:solidFill>
                <a:latin typeface="Arial" panose="020B0604020202020204" pitchFamily="34" charset="0"/>
                <a:ea typeface="Roboto"/>
                <a:cs typeface="Arial" panose="020B0604020202020204" pitchFamily="34" charset="0"/>
                <a:sym typeface="Roboto"/>
              </a:rPr>
              <a:t>Use chat to interact</a:t>
            </a:r>
            <a:endParaRPr sz="1100" dirty="0">
              <a:solidFill>
                <a:srgbClr val="999999"/>
              </a:solidFill>
              <a:latin typeface="Arial" panose="020B0604020202020204" pitchFamily="34" charset="0"/>
              <a:ea typeface="Roboto"/>
              <a:cs typeface="Arial" panose="020B0604020202020204" pitchFamily="34" charset="0"/>
              <a:sym typeface="Roboto"/>
            </a:endParaRPr>
          </a:p>
          <a:p>
            <a:pPr marL="0" lvl="0" indent="0" algn="l" rtl="0">
              <a:lnSpc>
                <a:spcPct val="115000"/>
              </a:lnSpc>
              <a:spcBef>
                <a:spcPts val="0"/>
              </a:spcBef>
              <a:spcAft>
                <a:spcPts val="0"/>
              </a:spcAft>
              <a:buNone/>
            </a:pPr>
            <a:endParaRPr sz="1100" dirty="0">
              <a:latin typeface="Arial" panose="020B0604020202020204" pitchFamily="34" charset="0"/>
              <a:ea typeface="Roboto"/>
              <a:cs typeface="Arial" panose="020B0604020202020204" pitchFamily="34" charset="0"/>
              <a:sym typeface="Roboto"/>
            </a:endParaRPr>
          </a:p>
        </p:txBody>
      </p:sp>
      <p:sp>
        <p:nvSpPr>
          <p:cNvPr id="75" name="Google Shape;399;p55">
            <a:extLst>
              <a:ext uri="{FF2B5EF4-FFF2-40B4-BE49-F238E27FC236}">
                <a16:creationId xmlns:a16="http://schemas.microsoft.com/office/drawing/2014/main" id="{38873AF5-7A4F-07B3-F98D-D50A3D9C7995}"/>
              </a:ext>
            </a:extLst>
          </p:cNvPr>
          <p:cNvSpPr txBox="1"/>
          <p:nvPr/>
        </p:nvSpPr>
        <p:spPr>
          <a:xfrm>
            <a:off x="7746613" y="986316"/>
            <a:ext cx="1624500" cy="1449600"/>
          </a:xfrm>
          <a:prstGeom prst="rect">
            <a:avLst/>
          </a:prstGeom>
          <a:noFill/>
          <a:ln>
            <a:noFill/>
          </a:ln>
        </p:spPr>
        <p:txBody>
          <a:bodyPr spcFirstLastPara="1" wrap="square" lIns="91425" tIns="91425" rIns="91425" bIns="91425" anchor="t" anchorCtr="0">
            <a:noAutofit/>
          </a:bodyPr>
          <a:lstStyle/>
          <a:p>
            <a:pPr marL="91440" lvl="0" indent="-115570" algn="l" rtl="0">
              <a:lnSpc>
                <a:spcPct val="115000"/>
              </a:lnSpc>
              <a:spcBef>
                <a:spcPts val="0"/>
              </a:spcBef>
              <a:spcAft>
                <a:spcPts val="0"/>
              </a:spcAft>
              <a:buClr>
                <a:srgbClr val="999999"/>
              </a:buClr>
              <a:buSzPts val="1100"/>
              <a:buFont typeface="Roboto"/>
              <a:buChar char="●"/>
            </a:pPr>
            <a:r>
              <a:rPr lang="en" sz="1100" dirty="0">
                <a:solidFill>
                  <a:srgbClr val="999999"/>
                </a:solidFill>
                <a:latin typeface="Arial" panose="020B0604020202020204" pitchFamily="34" charset="0"/>
                <a:ea typeface="Roboto"/>
                <a:cs typeface="Arial" panose="020B0604020202020204" pitchFamily="34" charset="0"/>
                <a:sym typeface="Roboto"/>
              </a:rPr>
              <a:t>Thank everyone &amp; close the meeting</a:t>
            </a:r>
            <a:endParaRPr sz="1100" dirty="0">
              <a:solidFill>
                <a:srgbClr val="999999"/>
              </a:solidFill>
              <a:latin typeface="Arial" panose="020B0604020202020204" pitchFamily="34" charset="0"/>
              <a:ea typeface="Roboto"/>
              <a:cs typeface="Arial" panose="020B0604020202020204" pitchFamily="34" charset="0"/>
              <a:sym typeface="Roboto"/>
            </a:endParaRPr>
          </a:p>
        </p:txBody>
      </p:sp>
      <p:sp>
        <p:nvSpPr>
          <p:cNvPr id="77" name="Google Shape;401;p55">
            <a:extLst>
              <a:ext uri="{FF2B5EF4-FFF2-40B4-BE49-F238E27FC236}">
                <a16:creationId xmlns:a16="http://schemas.microsoft.com/office/drawing/2014/main" id="{DBB3F01C-DA3C-EBFB-0253-F702ACC23EF7}"/>
              </a:ext>
            </a:extLst>
          </p:cNvPr>
          <p:cNvSpPr txBox="1"/>
          <p:nvPr/>
        </p:nvSpPr>
        <p:spPr>
          <a:xfrm>
            <a:off x="604588" y="529741"/>
            <a:ext cx="2064000" cy="42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dirty="0">
                <a:solidFill>
                  <a:srgbClr val="666666"/>
                </a:solidFill>
                <a:latin typeface="Arial" panose="020B0604020202020204" pitchFamily="34" charset="0"/>
                <a:ea typeface="Roboto"/>
                <a:cs typeface="Arial" panose="020B0604020202020204" pitchFamily="34" charset="0"/>
                <a:sym typeface="Roboto"/>
              </a:rPr>
              <a:t>Event Leader</a:t>
            </a:r>
            <a:endParaRPr sz="1600" b="1" dirty="0">
              <a:solidFill>
                <a:srgbClr val="666666"/>
              </a:solidFill>
              <a:latin typeface="Arial" panose="020B0604020202020204" pitchFamily="34" charset="0"/>
              <a:ea typeface="Roboto"/>
              <a:cs typeface="Arial" panose="020B0604020202020204" pitchFamily="34" charset="0"/>
              <a:sym typeface="Roboto"/>
            </a:endParaRPr>
          </a:p>
        </p:txBody>
      </p:sp>
      <p:sp>
        <p:nvSpPr>
          <p:cNvPr id="78" name="Google Shape;402;p55">
            <a:extLst>
              <a:ext uri="{FF2B5EF4-FFF2-40B4-BE49-F238E27FC236}">
                <a16:creationId xmlns:a16="http://schemas.microsoft.com/office/drawing/2014/main" id="{226210C7-441E-E8D7-7915-6A5237569129}"/>
              </a:ext>
            </a:extLst>
          </p:cNvPr>
          <p:cNvSpPr txBox="1"/>
          <p:nvPr/>
        </p:nvSpPr>
        <p:spPr>
          <a:xfrm>
            <a:off x="680788" y="4501452"/>
            <a:ext cx="2064000" cy="42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rgbClr val="666666"/>
                </a:solidFill>
                <a:latin typeface="Arial" panose="020B0604020202020204" pitchFamily="34" charset="0"/>
                <a:ea typeface="Roboto"/>
                <a:cs typeface="Arial" panose="020B0604020202020204" pitchFamily="34" charset="0"/>
                <a:sym typeface="Roboto"/>
              </a:rPr>
              <a:t>A</a:t>
            </a:r>
            <a:r>
              <a:rPr lang="en" sz="1700" b="1" dirty="0">
                <a:solidFill>
                  <a:srgbClr val="666666"/>
                </a:solidFill>
                <a:latin typeface="Arial" panose="020B0604020202020204" pitchFamily="34" charset="0"/>
                <a:ea typeface="Roboto"/>
                <a:cs typeface="Arial" panose="020B0604020202020204" pitchFamily="34" charset="0"/>
                <a:sym typeface="Roboto"/>
              </a:rPr>
              <a:t>udience</a:t>
            </a:r>
            <a:endParaRPr sz="1700" b="1" dirty="0">
              <a:solidFill>
                <a:srgbClr val="666666"/>
              </a:solidFill>
              <a:latin typeface="Arial" panose="020B0604020202020204" pitchFamily="34" charset="0"/>
              <a:ea typeface="Roboto"/>
              <a:cs typeface="Arial" panose="020B0604020202020204" pitchFamily="34" charset="0"/>
              <a:sym typeface="Roboto"/>
            </a:endParaRPr>
          </a:p>
        </p:txBody>
      </p:sp>
      <p:sp>
        <p:nvSpPr>
          <p:cNvPr id="79" name="Google Shape;403;p55">
            <a:extLst>
              <a:ext uri="{FF2B5EF4-FFF2-40B4-BE49-F238E27FC236}">
                <a16:creationId xmlns:a16="http://schemas.microsoft.com/office/drawing/2014/main" id="{0074AA52-B053-C935-4888-4801AD710EEC}"/>
              </a:ext>
            </a:extLst>
          </p:cNvPr>
          <p:cNvSpPr/>
          <p:nvPr/>
        </p:nvSpPr>
        <p:spPr>
          <a:xfrm>
            <a:off x="602013" y="2420091"/>
            <a:ext cx="1507800" cy="1775700"/>
          </a:xfrm>
          <a:prstGeom prst="upDownArrow">
            <a:avLst>
              <a:gd name="adj1" fmla="val 50000"/>
              <a:gd name="adj2" fmla="val 50000"/>
            </a:avLst>
          </a:prstGeom>
          <a:solidFill>
            <a:srgbClr val="701C7F"/>
          </a:solidFill>
          <a:ln>
            <a:noFill/>
          </a:ln>
        </p:spPr>
        <p:txBody>
          <a:bodyPr spcFirstLastPara="1" wrap="square" lIns="91425" tIns="91425" rIns="91425" bIns="91425" anchor="ctr" anchorCtr="0">
            <a:noAutofit/>
          </a:bodyPr>
          <a:lstStyle/>
          <a:p>
            <a:pPr algn="ctr"/>
            <a:r>
              <a:rPr lang="en" sz="1200" dirty="0">
                <a:solidFill>
                  <a:schemeClr val="dk1"/>
                </a:solidFill>
                <a:latin typeface="Arial" panose="020B0604020202020204" pitchFamily="34" charset="0"/>
                <a:ea typeface="Roboto"/>
                <a:cs typeface="Arial" panose="020B0604020202020204" pitchFamily="34" charset="0"/>
                <a:sym typeface="Roboto"/>
              </a:rPr>
              <a:t>15 mins. Prior to Event Start</a:t>
            </a:r>
            <a:endParaRPr dirty="0">
              <a:solidFill>
                <a:schemeClr val="dk1"/>
              </a:solidFill>
              <a:latin typeface="Arial" panose="020B0604020202020204" pitchFamily="34" charset="0"/>
              <a:cs typeface="Arial" panose="020B0604020202020204" pitchFamily="34" charset="0"/>
            </a:endParaRPr>
          </a:p>
        </p:txBody>
      </p:sp>
      <p:sp>
        <p:nvSpPr>
          <p:cNvPr id="80" name="Google Shape;404;p55">
            <a:extLst>
              <a:ext uri="{FF2B5EF4-FFF2-40B4-BE49-F238E27FC236}">
                <a16:creationId xmlns:a16="http://schemas.microsoft.com/office/drawing/2014/main" id="{D2FA21AD-2D2F-CAD9-DC50-834CE5F4A2FD}"/>
              </a:ext>
            </a:extLst>
          </p:cNvPr>
          <p:cNvSpPr/>
          <p:nvPr/>
        </p:nvSpPr>
        <p:spPr>
          <a:xfrm>
            <a:off x="2449138" y="2415966"/>
            <a:ext cx="1507800" cy="1775700"/>
          </a:xfrm>
          <a:prstGeom prst="upDownArrow">
            <a:avLst>
              <a:gd name="adj1" fmla="val 50000"/>
              <a:gd name="adj2" fmla="val 50000"/>
            </a:avLst>
          </a:prstGeom>
          <a:solidFill>
            <a:srgbClr val="761E86">
              <a:alpha val="642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dirty="0">
                <a:solidFill>
                  <a:schemeClr val="dk1"/>
                </a:solidFill>
                <a:latin typeface="Arial" panose="020B0604020202020204" pitchFamily="34" charset="0"/>
                <a:ea typeface="Roboto"/>
                <a:cs typeface="Arial" panose="020B0604020202020204" pitchFamily="34" charset="0"/>
                <a:sym typeface="Roboto"/>
              </a:rPr>
              <a:t> </a:t>
            </a:r>
            <a:r>
              <a:rPr lang="en" sz="1200" dirty="0">
                <a:solidFill>
                  <a:schemeClr val="dk1"/>
                </a:solidFill>
                <a:latin typeface="Arial" panose="020B0604020202020204" pitchFamily="34" charset="0"/>
                <a:ea typeface="Roboto"/>
                <a:cs typeface="Arial" panose="020B0604020202020204" pitchFamily="34" charset="0"/>
                <a:sym typeface="Roboto"/>
              </a:rPr>
              <a:t>Event Start Time</a:t>
            </a:r>
            <a:endParaRPr dirty="0">
              <a:latin typeface="Arial" panose="020B0604020202020204" pitchFamily="34" charset="0"/>
              <a:cs typeface="Arial" panose="020B0604020202020204" pitchFamily="34" charset="0"/>
            </a:endParaRPr>
          </a:p>
        </p:txBody>
      </p:sp>
      <p:sp>
        <p:nvSpPr>
          <p:cNvPr id="81" name="Google Shape;405;p55">
            <a:extLst>
              <a:ext uri="{FF2B5EF4-FFF2-40B4-BE49-F238E27FC236}">
                <a16:creationId xmlns:a16="http://schemas.microsoft.com/office/drawing/2014/main" id="{9C862104-699E-9767-F754-C62842A0E8F8}"/>
              </a:ext>
            </a:extLst>
          </p:cNvPr>
          <p:cNvSpPr/>
          <p:nvPr/>
        </p:nvSpPr>
        <p:spPr>
          <a:xfrm>
            <a:off x="4277938" y="2415966"/>
            <a:ext cx="1507800" cy="1775700"/>
          </a:xfrm>
          <a:prstGeom prst="upDownArrow">
            <a:avLst>
              <a:gd name="adj1" fmla="val 50000"/>
              <a:gd name="adj2" fmla="val 50000"/>
            </a:avLst>
          </a:prstGeom>
          <a:solidFill>
            <a:srgbClr val="8E7CC3">
              <a:alpha val="888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solidFill>
                <a:schemeClr val="dk1"/>
              </a:solidFill>
              <a:latin typeface="Arial" panose="020B0604020202020204" pitchFamily="34" charset="0"/>
              <a:ea typeface="Roboto"/>
              <a:cs typeface="Arial" panose="020B0604020202020204" pitchFamily="34" charset="0"/>
              <a:sym typeface="Roboto"/>
            </a:endParaRPr>
          </a:p>
          <a:p>
            <a:pPr marL="0" lvl="0" indent="0" algn="ctr" rtl="0">
              <a:spcBef>
                <a:spcPts val="0"/>
              </a:spcBef>
              <a:spcAft>
                <a:spcPts val="0"/>
              </a:spcAft>
              <a:buNone/>
            </a:pPr>
            <a:endParaRPr sz="1200" dirty="0">
              <a:solidFill>
                <a:schemeClr val="dk1"/>
              </a:solidFill>
              <a:latin typeface="Arial" panose="020B0604020202020204" pitchFamily="34" charset="0"/>
              <a:ea typeface="Roboto"/>
              <a:cs typeface="Arial" panose="020B0604020202020204" pitchFamily="34" charset="0"/>
              <a:sym typeface="Roboto"/>
            </a:endParaRPr>
          </a:p>
          <a:p>
            <a:pPr marL="0" lvl="0" indent="0" algn="ctr" rtl="0">
              <a:spcBef>
                <a:spcPts val="0"/>
              </a:spcBef>
              <a:spcAft>
                <a:spcPts val="0"/>
              </a:spcAft>
              <a:buNone/>
            </a:pPr>
            <a:endParaRPr sz="1200" dirty="0">
              <a:solidFill>
                <a:schemeClr val="dk1"/>
              </a:solidFill>
              <a:latin typeface="Arial" panose="020B0604020202020204" pitchFamily="34" charset="0"/>
              <a:ea typeface="Roboto"/>
              <a:cs typeface="Arial" panose="020B0604020202020204" pitchFamily="34" charset="0"/>
              <a:sym typeface="Roboto"/>
            </a:endParaRPr>
          </a:p>
          <a:p>
            <a:pPr marL="0" lvl="0" indent="0" algn="ctr" rtl="0">
              <a:spcBef>
                <a:spcPts val="0"/>
              </a:spcBef>
              <a:spcAft>
                <a:spcPts val="0"/>
              </a:spcAft>
              <a:buNone/>
            </a:pPr>
            <a:endParaRPr sz="1200" dirty="0">
              <a:solidFill>
                <a:schemeClr val="dk1"/>
              </a:solidFill>
              <a:latin typeface="Arial" panose="020B0604020202020204" pitchFamily="34" charset="0"/>
              <a:ea typeface="Roboto"/>
              <a:cs typeface="Arial" panose="020B0604020202020204" pitchFamily="34" charset="0"/>
              <a:sym typeface="Roboto"/>
            </a:endParaRPr>
          </a:p>
          <a:p>
            <a:pPr marL="0" lvl="0" indent="0" algn="ctr" rtl="0">
              <a:spcBef>
                <a:spcPts val="0"/>
              </a:spcBef>
              <a:spcAft>
                <a:spcPts val="0"/>
              </a:spcAft>
              <a:buNone/>
            </a:pPr>
            <a:endParaRPr sz="1200" dirty="0">
              <a:solidFill>
                <a:schemeClr val="dk1"/>
              </a:solidFill>
              <a:latin typeface="Arial" panose="020B0604020202020204" pitchFamily="34" charset="0"/>
              <a:ea typeface="Roboto"/>
              <a:cs typeface="Arial" panose="020B0604020202020204" pitchFamily="34" charset="0"/>
              <a:sym typeface="Roboto"/>
            </a:endParaRPr>
          </a:p>
          <a:p>
            <a:pPr marL="0" lvl="0" indent="0" algn="ctr" rtl="0">
              <a:spcBef>
                <a:spcPts val="0"/>
              </a:spcBef>
              <a:spcAft>
                <a:spcPts val="0"/>
              </a:spcAft>
              <a:buNone/>
            </a:pPr>
            <a:r>
              <a:rPr lang="en" sz="1200" dirty="0">
                <a:solidFill>
                  <a:schemeClr val="dk1"/>
                </a:solidFill>
                <a:latin typeface="Arial" panose="020B0604020202020204" pitchFamily="34" charset="0"/>
                <a:ea typeface="Roboto"/>
                <a:cs typeface="Arial" panose="020B0604020202020204" pitchFamily="34" charset="0"/>
                <a:sym typeface="Roboto"/>
              </a:rPr>
              <a:t>Hello! Agenda</a:t>
            </a:r>
            <a:endParaRPr sz="1200" dirty="0">
              <a:solidFill>
                <a:schemeClr val="dk1"/>
              </a:solidFill>
              <a:latin typeface="Arial" panose="020B0604020202020204" pitchFamily="34" charset="0"/>
              <a:ea typeface="Roboto"/>
              <a:cs typeface="Arial" panose="020B0604020202020204" pitchFamily="34" charset="0"/>
              <a:sym typeface="Roboto"/>
            </a:endParaRPr>
          </a:p>
          <a:p>
            <a:pPr marL="0" lvl="0" indent="0" algn="ctr" rtl="0">
              <a:spcBef>
                <a:spcPts val="0"/>
              </a:spcBef>
              <a:spcAft>
                <a:spcPts val="0"/>
              </a:spcAft>
              <a:buNone/>
            </a:pPr>
            <a:r>
              <a:rPr lang="en" sz="1200" dirty="0">
                <a:solidFill>
                  <a:schemeClr val="dk1"/>
                </a:solidFill>
                <a:latin typeface="Arial" panose="020B0604020202020204" pitchFamily="34" charset="0"/>
                <a:ea typeface="Roboto"/>
                <a:cs typeface="Arial" panose="020B0604020202020204" pitchFamily="34" charset="0"/>
                <a:sym typeface="Roboto"/>
              </a:rPr>
              <a:t>&amp;</a:t>
            </a:r>
            <a:endParaRPr sz="1200" dirty="0">
              <a:solidFill>
                <a:schemeClr val="dk1"/>
              </a:solidFill>
              <a:latin typeface="Arial" panose="020B0604020202020204" pitchFamily="34" charset="0"/>
              <a:ea typeface="Roboto"/>
              <a:cs typeface="Arial" panose="020B0604020202020204" pitchFamily="34" charset="0"/>
              <a:sym typeface="Roboto"/>
            </a:endParaRPr>
          </a:p>
          <a:p>
            <a:pPr marL="0" lvl="0" indent="0" algn="ctr" rtl="0">
              <a:spcBef>
                <a:spcPts val="0"/>
              </a:spcBef>
              <a:spcAft>
                <a:spcPts val="0"/>
              </a:spcAft>
              <a:buNone/>
            </a:pPr>
            <a:r>
              <a:rPr lang="en" sz="1200" dirty="0">
                <a:solidFill>
                  <a:schemeClr val="dk1"/>
                </a:solidFill>
                <a:latin typeface="Arial" panose="020B0604020202020204" pitchFamily="34" charset="0"/>
                <a:ea typeface="Roboto"/>
                <a:cs typeface="Arial" panose="020B0604020202020204" pitchFamily="34" charset="0"/>
                <a:sym typeface="Roboto"/>
              </a:rPr>
              <a:t>Land </a:t>
            </a:r>
            <a:endParaRPr sz="1200" dirty="0">
              <a:solidFill>
                <a:schemeClr val="dk1"/>
              </a:solidFill>
              <a:latin typeface="Arial" panose="020B0604020202020204" pitchFamily="34" charset="0"/>
              <a:ea typeface="Roboto"/>
              <a:cs typeface="Arial" panose="020B0604020202020204" pitchFamily="34" charset="0"/>
              <a:sym typeface="Roboto"/>
            </a:endParaRPr>
          </a:p>
          <a:p>
            <a:pPr marL="0" lvl="0" indent="0" algn="ctr" rtl="0">
              <a:spcBef>
                <a:spcPts val="0"/>
              </a:spcBef>
              <a:spcAft>
                <a:spcPts val="0"/>
              </a:spcAft>
              <a:buNone/>
            </a:pPr>
            <a:endParaRPr sz="1200" dirty="0">
              <a:solidFill>
                <a:schemeClr val="dk1"/>
              </a:solidFill>
              <a:latin typeface="Arial" panose="020B0604020202020204" pitchFamily="34" charset="0"/>
              <a:ea typeface="Roboto"/>
              <a:cs typeface="Arial" panose="020B0604020202020204" pitchFamily="34" charset="0"/>
              <a:sym typeface="Roboto"/>
            </a:endParaRPr>
          </a:p>
          <a:p>
            <a:pPr marL="0" lvl="0" indent="0" algn="ctr" rtl="0">
              <a:spcBef>
                <a:spcPts val="0"/>
              </a:spcBef>
              <a:spcAft>
                <a:spcPts val="0"/>
              </a:spcAft>
              <a:buNone/>
            </a:pPr>
            <a:endParaRPr sz="1200" dirty="0">
              <a:solidFill>
                <a:schemeClr val="dk1"/>
              </a:solidFill>
              <a:latin typeface="Arial" panose="020B0604020202020204" pitchFamily="34" charset="0"/>
              <a:ea typeface="Roboto"/>
              <a:cs typeface="Arial" panose="020B0604020202020204" pitchFamily="34" charset="0"/>
              <a:sym typeface="Roboto"/>
            </a:endParaRPr>
          </a:p>
          <a:p>
            <a:pPr marL="0" lvl="0" indent="0" algn="ctr" rtl="0">
              <a:spcBef>
                <a:spcPts val="0"/>
              </a:spcBef>
              <a:spcAft>
                <a:spcPts val="0"/>
              </a:spcAft>
              <a:buNone/>
            </a:pPr>
            <a:endParaRPr sz="1200" dirty="0">
              <a:solidFill>
                <a:schemeClr val="dk1"/>
              </a:solidFill>
              <a:latin typeface="Arial" panose="020B0604020202020204" pitchFamily="34" charset="0"/>
              <a:ea typeface="Roboto"/>
              <a:cs typeface="Arial" panose="020B0604020202020204" pitchFamily="34" charset="0"/>
              <a:sym typeface="Roboto"/>
            </a:endParaRPr>
          </a:p>
          <a:p>
            <a:pPr marL="0" lvl="0" indent="0" algn="l" rtl="0">
              <a:spcBef>
                <a:spcPts val="0"/>
              </a:spcBef>
              <a:spcAft>
                <a:spcPts val="0"/>
              </a:spcAft>
              <a:buNone/>
            </a:pPr>
            <a:endParaRPr sz="1200" dirty="0">
              <a:solidFill>
                <a:schemeClr val="dk1"/>
              </a:solidFill>
              <a:latin typeface="Arial" panose="020B0604020202020204" pitchFamily="34" charset="0"/>
              <a:ea typeface="Roboto"/>
              <a:cs typeface="Arial" panose="020B0604020202020204" pitchFamily="34" charset="0"/>
              <a:sym typeface="Roboto"/>
            </a:endParaRPr>
          </a:p>
          <a:p>
            <a:pPr marL="0" lvl="0" indent="0" algn="ctr" rtl="0">
              <a:spcBef>
                <a:spcPts val="0"/>
              </a:spcBef>
              <a:spcAft>
                <a:spcPts val="0"/>
              </a:spcAft>
              <a:buNone/>
            </a:pPr>
            <a:endParaRPr sz="1200" dirty="0">
              <a:solidFill>
                <a:schemeClr val="dk1"/>
              </a:solidFill>
              <a:latin typeface="Arial" panose="020B0604020202020204" pitchFamily="34" charset="0"/>
              <a:ea typeface="Roboto"/>
              <a:cs typeface="Arial" panose="020B0604020202020204" pitchFamily="34" charset="0"/>
              <a:sym typeface="Roboto"/>
            </a:endParaRPr>
          </a:p>
        </p:txBody>
      </p:sp>
      <p:sp>
        <p:nvSpPr>
          <p:cNvPr id="82" name="Google Shape;406;p55">
            <a:extLst>
              <a:ext uri="{FF2B5EF4-FFF2-40B4-BE49-F238E27FC236}">
                <a16:creationId xmlns:a16="http://schemas.microsoft.com/office/drawing/2014/main" id="{5A38DE2F-DDDD-DE36-DEAA-A9D4302A501A}"/>
              </a:ext>
            </a:extLst>
          </p:cNvPr>
          <p:cNvSpPr/>
          <p:nvPr/>
        </p:nvSpPr>
        <p:spPr>
          <a:xfrm>
            <a:off x="5991688" y="2420016"/>
            <a:ext cx="1507800" cy="1775700"/>
          </a:xfrm>
          <a:prstGeom prst="upDownArrow">
            <a:avLst>
              <a:gd name="adj1" fmla="val 50000"/>
              <a:gd name="adj2" fmla="val 50000"/>
            </a:avLst>
          </a:prstGeom>
          <a:solidFill>
            <a:srgbClr val="B4A7D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latin typeface="Arial" panose="020B0604020202020204" pitchFamily="34" charset="0"/>
                <a:ea typeface="Roboto"/>
                <a:cs typeface="Arial" panose="020B0604020202020204" pitchFamily="34" charset="0"/>
                <a:sym typeface="Roboto"/>
              </a:rPr>
              <a:t> </a:t>
            </a:r>
            <a:r>
              <a:rPr lang="en" sz="1200">
                <a:solidFill>
                  <a:schemeClr val="dk1"/>
                </a:solidFill>
                <a:latin typeface="Arial" panose="020B0604020202020204" pitchFamily="34" charset="0"/>
                <a:ea typeface="Roboto"/>
                <a:cs typeface="Arial" panose="020B0604020202020204" pitchFamily="34" charset="0"/>
                <a:sym typeface="Roboto"/>
              </a:rPr>
              <a:t>Event </a:t>
            </a:r>
            <a:endParaRPr>
              <a:latin typeface="Arial" panose="020B0604020202020204" pitchFamily="34" charset="0"/>
              <a:cs typeface="Arial" panose="020B0604020202020204" pitchFamily="34" charset="0"/>
            </a:endParaRPr>
          </a:p>
        </p:txBody>
      </p:sp>
      <p:sp>
        <p:nvSpPr>
          <p:cNvPr id="83" name="Google Shape;407;p55">
            <a:extLst>
              <a:ext uri="{FF2B5EF4-FFF2-40B4-BE49-F238E27FC236}">
                <a16:creationId xmlns:a16="http://schemas.microsoft.com/office/drawing/2014/main" id="{17C3BFA6-1D45-2F53-5AF0-03F319D2BBCB}"/>
              </a:ext>
            </a:extLst>
          </p:cNvPr>
          <p:cNvSpPr/>
          <p:nvPr/>
        </p:nvSpPr>
        <p:spPr>
          <a:xfrm>
            <a:off x="7668088" y="2420016"/>
            <a:ext cx="1507800" cy="1775700"/>
          </a:xfrm>
          <a:prstGeom prst="upDownArrow">
            <a:avLst>
              <a:gd name="adj1" fmla="val 50000"/>
              <a:gd name="adj2" fmla="val 50000"/>
            </a:avLst>
          </a:prstGeom>
          <a:solidFill>
            <a:srgbClr val="D9D2E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dirty="0">
                <a:solidFill>
                  <a:schemeClr val="dk1"/>
                </a:solidFill>
                <a:latin typeface="Arial" panose="020B0604020202020204" pitchFamily="34" charset="0"/>
                <a:ea typeface="Roboto"/>
                <a:cs typeface="Arial" panose="020B0604020202020204" pitchFamily="34" charset="0"/>
                <a:sym typeface="Roboto"/>
              </a:rPr>
              <a:t>  </a:t>
            </a:r>
            <a:r>
              <a:rPr lang="en" sz="1200" dirty="0">
                <a:solidFill>
                  <a:schemeClr val="dk1"/>
                </a:solidFill>
                <a:latin typeface="Arial" panose="020B0604020202020204" pitchFamily="34" charset="0"/>
                <a:ea typeface="Roboto"/>
                <a:cs typeface="Arial" panose="020B0604020202020204" pitchFamily="34" charset="0"/>
                <a:sym typeface="Roboto"/>
              </a:rPr>
              <a:t>Wrap-up</a:t>
            </a:r>
            <a:endParaRPr sz="1200" dirty="0">
              <a:solidFill>
                <a:schemeClr val="dk1"/>
              </a:solidFill>
              <a:latin typeface="Arial" panose="020B0604020202020204" pitchFamily="34" charset="0"/>
              <a:ea typeface="Roboto"/>
              <a:cs typeface="Arial" panose="020B0604020202020204" pitchFamily="34" charset="0"/>
              <a:sym typeface="Roboto"/>
            </a:endParaRPr>
          </a:p>
          <a:p>
            <a:pPr marL="0" lvl="0" indent="0" algn="ctr" rtl="0">
              <a:spcBef>
                <a:spcPts val="0"/>
              </a:spcBef>
              <a:spcAft>
                <a:spcPts val="0"/>
              </a:spcAft>
              <a:buNone/>
            </a:pPr>
            <a:r>
              <a:rPr lang="en" sz="1200" dirty="0">
                <a:solidFill>
                  <a:schemeClr val="dk1"/>
                </a:solidFill>
                <a:latin typeface="Arial" panose="020B0604020202020204" pitchFamily="34" charset="0"/>
                <a:ea typeface="Roboto"/>
                <a:cs typeface="Arial" panose="020B0604020202020204" pitchFamily="34" charset="0"/>
                <a:sym typeface="Roboto"/>
              </a:rPr>
              <a:t>Thanks</a:t>
            </a:r>
            <a:endParaRPr sz="1200" dirty="0">
              <a:solidFill>
                <a:schemeClr val="dk1"/>
              </a:solidFill>
              <a:latin typeface="Arial" panose="020B0604020202020204" pitchFamily="34" charset="0"/>
              <a:ea typeface="Roboto"/>
              <a:cs typeface="Arial" panose="020B0604020202020204" pitchFamily="34" charset="0"/>
              <a:sym typeface="Roboto"/>
            </a:endParaRPr>
          </a:p>
        </p:txBody>
      </p:sp>
      <p:cxnSp>
        <p:nvCxnSpPr>
          <p:cNvPr id="84" name="Google Shape;408;p55">
            <a:extLst>
              <a:ext uri="{FF2B5EF4-FFF2-40B4-BE49-F238E27FC236}">
                <a16:creationId xmlns:a16="http://schemas.microsoft.com/office/drawing/2014/main" id="{AE80A61A-77BF-044A-B166-824192FF0D8C}"/>
              </a:ext>
            </a:extLst>
          </p:cNvPr>
          <p:cNvCxnSpPr/>
          <p:nvPr/>
        </p:nvCxnSpPr>
        <p:spPr>
          <a:xfrm rot="10800000" flipH="1">
            <a:off x="2082338" y="727266"/>
            <a:ext cx="6841500" cy="16500"/>
          </a:xfrm>
          <a:prstGeom prst="straightConnector1">
            <a:avLst/>
          </a:prstGeom>
          <a:noFill/>
          <a:ln w="28575" cap="flat" cmpd="sng">
            <a:solidFill>
              <a:srgbClr val="701C7F"/>
            </a:solidFill>
            <a:prstDash val="solid"/>
            <a:round/>
            <a:headEnd type="none" w="med" len="med"/>
            <a:tailEnd type="stealth" w="med" len="med"/>
          </a:ln>
        </p:spPr>
      </p:cxnSp>
      <p:cxnSp>
        <p:nvCxnSpPr>
          <p:cNvPr id="85" name="Google Shape;409;p55">
            <a:extLst>
              <a:ext uri="{FF2B5EF4-FFF2-40B4-BE49-F238E27FC236}">
                <a16:creationId xmlns:a16="http://schemas.microsoft.com/office/drawing/2014/main" id="{8017A2F4-D7DD-8E0E-C0AE-9AC64B09E887}"/>
              </a:ext>
            </a:extLst>
          </p:cNvPr>
          <p:cNvCxnSpPr/>
          <p:nvPr/>
        </p:nvCxnSpPr>
        <p:spPr>
          <a:xfrm rot="10800000" flipH="1">
            <a:off x="2035138" y="4714152"/>
            <a:ext cx="6926700" cy="4200"/>
          </a:xfrm>
          <a:prstGeom prst="straightConnector1">
            <a:avLst/>
          </a:prstGeom>
          <a:noFill/>
          <a:ln w="28575" cap="flat" cmpd="sng">
            <a:solidFill>
              <a:srgbClr val="701C7F"/>
            </a:solidFill>
            <a:prstDash val="solid"/>
            <a:round/>
            <a:headEnd type="none" w="med" len="med"/>
            <a:tailEnd type="stealth" w="med" len="med"/>
          </a:ln>
        </p:spPr>
      </p:cxnSp>
    </p:spTree>
    <p:extLst>
      <p:ext uri="{BB962C8B-B14F-4D97-AF65-F5344CB8AC3E}">
        <p14:creationId xmlns:p14="http://schemas.microsoft.com/office/powerpoint/2010/main" val="2599308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F070E5B-9770-5684-1365-1011EE154067}"/>
              </a:ext>
            </a:extLst>
          </p:cNvPr>
          <p:cNvSpPr>
            <a:spLocks noGrp="1"/>
          </p:cNvSpPr>
          <p:nvPr>
            <p:ph type="ctrTitle"/>
          </p:nvPr>
        </p:nvSpPr>
        <p:spPr>
          <a:xfrm>
            <a:off x="441231" y="440266"/>
            <a:ext cx="4977008" cy="2326424"/>
          </a:xfrm>
        </p:spPr>
        <p:txBody>
          <a:bodyPr anchor="t"/>
          <a:lstStyle/>
          <a:p>
            <a:r>
              <a:rPr lang="en" sz="5400" b="1" dirty="0">
                <a:solidFill>
                  <a:srgbClr val="FFFFFF"/>
                </a:solidFill>
                <a:latin typeface="Calibri"/>
                <a:ea typeface="Calibri"/>
                <a:cs typeface="Calibri"/>
                <a:sym typeface="Calibri"/>
              </a:rPr>
              <a:t>April -</a:t>
            </a:r>
            <a:br>
              <a:rPr lang="en" sz="5400" dirty="0">
                <a:solidFill>
                  <a:srgbClr val="FFFFFF"/>
                </a:solidFill>
                <a:latin typeface="Calibri"/>
                <a:ea typeface="Calibri"/>
                <a:cs typeface="Calibri"/>
                <a:sym typeface="Calibri"/>
              </a:rPr>
            </a:br>
            <a:r>
              <a:rPr lang="en" sz="5400" dirty="0">
                <a:solidFill>
                  <a:srgbClr val="FFFFFF"/>
                </a:solidFill>
                <a:latin typeface="Calibri"/>
                <a:ea typeface="Calibri"/>
                <a:cs typeface="Calibri"/>
                <a:sym typeface="Calibri"/>
              </a:rPr>
              <a:t>Post Event</a:t>
            </a:r>
            <a:endParaRPr lang="en-US" dirty="0"/>
          </a:p>
        </p:txBody>
      </p:sp>
    </p:spTree>
    <p:extLst>
      <p:ext uri="{BB962C8B-B14F-4D97-AF65-F5344CB8AC3E}">
        <p14:creationId xmlns:p14="http://schemas.microsoft.com/office/powerpoint/2010/main" val="3462160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ABAF2-6CA8-9F78-E9D4-ACB2F1A101C7}"/>
              </a:ext>
            </a:extLst>
          </p:cNvPr>
          <p:cNvSpPr>
            <a:spLocks noGrp="1"/>
          </p:cNvSpPr>
          <p:nvPr>
            <p:ph type="ctrTitle"/>
          </p:nvPr>
        </p:nvSpPr>
        <p:spPr>
          <a:xfrm>
            <a:off x="396658" y="495271"/>
            <a:ext cx="9015356" cy="845014"/>
          </a:xfrm>
        </p:spPr>
        <p:txBody>
          <a:bodyPr/>
          <a:lstStyle/>
          <a:p>
            <a:r>
              <a:rPr lang="en-US" dirty="0"/>
              <a:t>Post Event</a:t>
            </a:r>
          </a:p>
        </p:txBody>
      </p:sp>
      <p:sp>
        <p:nvSpPr>
          <p:cNvPr id="29" name="Google Shape;175;p36">
            <a:extLst>
              <a:ext uri="{FF2B5EF4-FFF2-40B4-BE49-F238E27FC236}">
                <a16:creationId xmlns:a16="http://schemas.microsoft.com/office/drawing/2014/main" id="{33240021-31EF-0BA7-E8E7-9D28564F8A60}"/>
              </a:ext>
            </a:extLst>
          </p:cNvPr>
          <p:cNvSpPr txBox="1">
            <a:spLocks noGrp="1"/>
          </p:cNvSpPr>
          <p:nvPr>
            <p:ph type="body" sz="quarter" idx="10"/>
          </p:nvPr>
        </p:nvSpPr>
        <p:spPr>
          <a:xfrm>
            <a:off x="396658" y="1598681"/>
            <a:ext cx="11000212" cy="1952901"/>
          </a:xfrm>
          <a:prstGeom prst="rect">
            <a:avLst/>
          </a:prstGeom>
        </p:spPr>
        <p:txBody>
          <a:bodyPr spcFirstLastPara="1" wrap="square" lIns="91425" tIns="91425" rIns="91425" bIns="91425" anchor="ctr" anchorCtr="0">
            <a:noAutofit/>
          </a:bodyPr>
          <a:lstStyle/>
          <a:p>
            <a:pPr>
              <a:lnSpc>
                <a:spcPct val="115000"/>
              </a:lnSpc>
              <a:spcBef>
                <a:spcPts val="0"/>
              </a:spcBef>
              <a:buClr>
                <a:schemeClr val="bg1"/>
              </a:buClr>
              <a:buSzPts val="1100"/>
            </a:pPr>
            <a:r>
              <a:rPr lang="en-CA" sz="1800" dirty="0">
                <a:ea typeface="Roboto"/>
                <a:sym typeface="Roboto"/>
              </a:rPr>
              <a:t>Communication from the NEM team will be shared about the month as a whole</a:t>
            </a:r>
          </a:p>
          <a:p>
            <a:pPr>
              <a:lnSpc>
                <a:spcPct val="115000"/>
              </a:lnSpc>
              <a:spcBef>
                <a:spcPts val="0"/>
              </a:spcBef>
              <a:buClr>
                <a:schemeClr val="bg1"/>
              </a:buClr>
              <a:buSzPts val="1100"/>
            </a:pPr>
            <a:r>
              <a:rPr lang="en-CA" sz="1800" dirty="0">
                <a:ea typeface="Roboto"/>
                <a:sym typeface="Roboto"/>
              </a:rPr>
              <a:t>Thank sponsors/partners</a:t>
            </a:r>
          </a:p>
        </p:txBody>
      </p:sp>
    </p:spTree>
    <p:extLst>
      <p:ext uri="{BB962C8B-B14F-4D97-AF65-F5344CB8AC3E}">
        <p14:creationId xmlns:p14="http://schemas.microsoft.com/office/powerpoint/2010/main" val="1254057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75;p36">
            <a:extLst>
              <a:ext uri="{FF2B5EF4-FFF2-40B4-BE49-F238E27FC236}">
                <a16:creationId xmlns:a16="http://schemas.microsoft.com/office/drawing/2014/main" id="{22CA18D6-BC01-E2CF-11E1-EB3958320920}"/>
              </a:ext>
            </a:extLst>
          </p:cNvPr>
          <p:cNvSpPr txBox="1">
            <a:spLocks noGrp="1"/>
          </p:cNvSpPr>
          <p:nvPr>
            <p:ph type="body" sz="quarter" idx="10"/>
          </p:nvPr>
        </p:nvSpPr>
        <p:spPr>
          <a:xfrm>
            <a:off x="1141412" y="2005615"/>
            <a:ext cx="9909175" cy="313055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dirty="0">
                <a:solidFill>
                  <a:srgbClr val="FFFFFF"/>
                </a:solidFill>
                <a:ea typeface="Calibri"/>
                <a:sym typeface="Calibri"/>
              </a:rPr>
              <a:t>INDIGENOUS LAND ACKNOWLEDGMENT</a:t>
            </a:r>
            <a:endParaRPr dirty="0">
              <a:solidFill>
                <a:srgbClr val="FFFFFF"/>
              </a:solidFill>
              <a:ea typeface="Calibri"/>
              <a:sym typeface="Calibri"/>
            </a:endParaRPr>
          </a:p>
          <a:p>
            <a:pPr marL="444500" indent="-342900" algn="ctr">
              <a:lnSpc>
                <a:spcPct val="115000"/>
              </a:lnSpc>
              <a:spcBef>
                <a:spcPts val="0"/>
              </a:spcBef>
              <a:buClr>
                <a:srgbClr val="FFFFFF"/>
              </a:buClr>
              <a:buSzPts val="2000"/>
            </a:pPr>
            <a:r>
              <a:rPr lang="en" sz="2000" dirty="0">
                <a:solidFill>
                  <a:srgbClr val="FFFFFF"/>
                </a:solidFill>
                <a:ea typeface="Calibri"/>
                <a:sym typeface="Calibri"/>
              </a:rPr>
              <a:t>Know where you’re calling from and why it’s important</a:t>
            </a:r>
            <a:endParaRPr sz="2000" dirty="0">
              <a:solidFill>
                <a:srgbClr val="FFFFFF"/>
              </a:solidFill>
              <a:ea typeface="Calibri"/>
              <a:sym typeface="Calibri"/>
            </a:endParaRPr>
          </a:p>
          <a:p>
            <a:pPr marL="444500" indent="-342900" algn="ctr">
              <a:lnSpc>
                <a:spcPct val="115000"/>
              </a:lnSpc>
              <a:spcBef>
                <a:spcPts val="0"/>
              </a:spcBef>
              <a:buClr>
                <a:srgbClr val="FFFFFF"/>
              </a:buClr>
              <a:buSzPts val="2000"/>
            </a:pPr>
            <a:r>
              <a:rPr lang="en-US" sz="2000" dirty="0">
                <a:solidFill>
                  <a:srgbClr val="FFFFFF"/>
                </a:solidFill>
                <a:ea typeface="Calibri"/>
                <a:sym typeface="Calibri"/>
              </a:rPr>
              <a:t>Express your gratitude for living in this place</a:t>
            </a:r>
          </a:p>
          <a:p>
            <a:pPr marL="444500" indent="-342900" algn="ctr">
              <a:lnSpc>
                <a:spcPct val="115000"/>
              </a:lnSpc>
              <a:spcBef>
                <a:spcPts val="0"/>
              </a:spcBef>
              <a:buClr>
                <a:srgbClr val="FFFFFF"/>
              </a:buClr>
              <a:buSzPts val="2000"/>
            </a:pPr>
            <a:r>
              <a:rPr lang="en-US" sz="2000" dirty="0">
                <a:solidFill>
                  <a:srgbClr val="FFFFFF"/>
                </a:solidFill>
                <a:latin typeface="Arial"/>
                <a:ea typeface="Calibri"/>
                <a:cs typeface="Arial"/>
                <a:sym typeface="Calibri"/>
              </a:rPr>
              <a:t>Script template provided</a:t>
            </a:r>
            <a:endParaRPr lang="en-US" sz="2000" dirty="0">
              <a:solidFill>
                <a:srgbClr val="FFFFFF"/>
              </a:solidFill>
              <a:latin typeface="Arial"/>
              <a:ea typeface="Calibri"/>
              <a:cs typeface="Arial"/>
            </a:endParaRPr>
          </a:p>
          <a:p>
            <a:pPr marL="0" lvl="0" indent="0" algn="ctr" rtl="0">
              <a:lnSpc>
                <a:spcPct val="115000"/>
              </a:lnSpc>
              <a:spcBef>
                <a:spcPts val="0"/>
              </a:spcBef>
              <a:spcAft>
                <a:spcPts val="0"/>
              </a:spcAft>
              <a:buNone/>
            </a:pPr>
            <a:endParaRPr sz="1200" dirty="0">
              <a:solidFill>
                <a:srgbClr val="000000"/>
              </a:solidFill>
              <a:ea typeface="Arial"/>
              <a:sym typeface="Arial"/>
            </a:endParaRPr>
          </a:p>
          <a:p>
            <a:pPr marL="0" lvl="0" indent="0" algn="ctr" rtl="0">
              <a:spcBef>
                <a:spcPts val="0"/>
              </a:spcBef>
              <a:spcAft>
                <a:spcPts val="0"/>
              </a:spcAft>
              <a:buNone/>
            </a:pPr>
            <a:endParaRPr sz="4800" dirty="0">
              <a:solidFill>
                <a:srgbClr val="FFFFFF"/>
              </a:solidFill>
              <a:ea typeface="Calibri"/>
              <a:sym typeface="Calibri"/>
            </a:endParaRPr>
          </a:p>
        </p:txBody>
      </p:sp>
    </p:spTree>
    <p:extLst>
      <p:ext uri="{BB962C8B-B14F-4D97-AF65-F5344CB8AC3E}">
        <p14:creationId xmlns:p14="http://schemas.microsoft.com/office/powerpoint/2010/main" val="3053291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53907-8A07-6AD8-C8D7-9F873DB6CECB}"/>
              </a:ext>
            </a:extLst>
          </p:cNvPr>
          <p:cNvSpPr>
            <a:spLocks noGrp="1"/>
          </p:cNvSpPr>
          <p:nvPr>
            <p:ph type="ctrTitle"/>
          </p:nvPr>
        </p:nvSpPr>
        <p:spPr>
          <a:xfrm>
            <a:off x="396658" y="495271"/>
            <a:ext cx="9015356" cy="845014"/>
          </a:xfrm>
        </p:spPr>
        <p:txBody>
          <a:bodyPr/>
          <a:lstStyle/>
          <a:p>
            <a:r>
              <a:rPr lang="en-US" dirty="0"/>
              <a:t>Agenda &amp; NEM Timeline</a:t>
            </a:r>
          </a:p>
        </p:txBody>
      </p:sp>
      <p:grpSp>
        <p:nvGrpSpPr>
          <p:cNvPr id="4" name="Google Shape;180;p37">
            <a:extLst>
              <a:ext uri="{FF2B5EF4-FFF2-40B4-BE49-F238E27FC236}">
                <a16:creationId xmlns:a16="http://schemas.microsoft.com/office/drawing/2014/main" id="{79CEC45A-85AB-1C3D-D8AE-BAD3A2108672}"/>
              </a:ext>
            </a:extLst>
          </p:cNvPr>
          <p:cNvGrpSpPr/>
          <p:nvPr/>
        </p:nvGrpSpPr>
        <p:grpSpPr>
          <a:xfrm>
            <a:off x="6037266" y="1985066"/>
            <a:ext cx="2350174" cy="3076000"/>
            <a:chOff x="3044576" y="1575825"/>
            <a:chExt cx="1618800" cy="3076000"/>
          </a:xfrm>
        </p:grpSpPr>
        <p:sp>
          <p:nvSpPr>
            <p:cNvPr id="5" name="Google Shape;181;p37">
              <a:extLst>
                <a:ext uri="{FF2B5EF4-FFF2-40B4-BE49-F238E27FC236}">
                  <a16:creationId xmlns:a16="http://schemas.microsoft.com/office/drawing/2014/main" id="{A4CF2E11-4481-95CD-C4EA-F37ABB7ABC17}"/>
                </a:ext>
              </a:extLst>
            </p:cNvPr>
            <p:cNvSpPr/>
            <p:nvPr/>
          </p:nvSpPr>
          <p:spPr>
            <a:xfrm flipH="1">
              <a:off x="3214118" y="2306625"/>
              <a:ext cx="1418100" cy="143400"/>
            </a:xfrm>
            <a:prstGeom prst="parallelogram">
              <a:avLst>
                <a:gd name="adj" fmla="val 96952"/>
              </a:avLst>
            </a:prstGeom>
            <a:solidFill>
              <a:srgbClr val="701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6" name="Google Shape;182;p37">
              <a:extLst>
                <a:ext uri="{FF2B5EF4-FFF2-40B4-BE49-F238E27FC236}">
                  <a16:creationId xmlns:a16="http://schemas.microsoft.com/office/drawing/2014/main" id="{F901AD5A-1557-7952-2AD8-801156A1693B}"/>
                </a:ext>
              </a:extLst>
            </p:cNvPr>
            <p:cNvSpPr/>
            <p:nvPr/>
          </p:nvSpPr>
          <p:spPr>
            <a:xfrm>
              <a:off x="3214352" y="2460450"/>
              <a:ext cx="1418100" cy="143400"/>
            </a:xfrm>
            <a:prstGeom prst="parallelogram">
              <a:avLst>
                <a:gd name="adj" fmla="val 96952"/>
              </a:avLst>
            </a:prstGeom>
            <a:solidFill>
              <a:srgbClr val="701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83;p37">
              <a:extLst>
                <a:ext uri="{FF2B5EF4-FFF2-40B4-BE49-F238E27FC236}">
                  <a16:creationId xmlns:a16="http://schemas.microsoft.com/office/drawing/2014/main" id="{B0DA1D6F-FE4C-7849-55D0-72DA431348D7}"/>
                </a:ext>
              </a:extLst>
            </p:cNvPr>
            <p:cNvSpPr txBox="1"/>
            <p:nvPr/>
          </p:nvSpPr>
          <p:spPr>
            <a:xfrm>
              <a:off x="3214348" y="2696825"/>
              <a:ext cx="1418100" cy="446400"/>
            </a:xfrm>
            <a:prstGeom prst="rect">
              <a:avLst/>
            </a:prstGeom>
            <a:solidFill>
              <a:srgbClr val="761E86"/>
            </a:solid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1100" b="1" dirty="0">
                  <a:solidFill>
                    <a:srgbClr val="FFFFFF"/>
                  </a:solidFill>
                  <a:latin typeface="Arial" panose="020B0604020202020204" pitchFamily="34" charset="0"/>
                  <a:ea typeface="Calibri"/>
                  <a:cs typeface="Arial" panose="020B0604020202020204" pitchFamily="34" charset="0"/>
                  <a:sym typeface="Calibri"/>
                </a:rPr>
                <a:t>LEAD EVENT</a:t>
              </a:r>
              <a:endParaRPr sz="1100" b="1" dirty="0">
                <a:solidFill>
                  <a:srgbClr val="FFFFFF"/>
                </a:solidFill>
                <a:latin typeface="Arial" panose="020B0604020202020204" pitchFamily="34" charset="0"/>
                <a:ea typeface="Calibri"/>
                <a:cs typeface="Arial" panose="020B0604020202020204" pitchFamily="34" charset="0"/>
                <a:sym typeface="Calibri"/>
              </a:endParaRPr>
            </a:p>
          </p:txBody>
        </p:sp>
        <p:sp>
          <p:nvSpPr>
            <p:cNvPr id="8" name="Google Shape;184;p37">
              <a:extLst>
                <a:ext uri="{FF2B5EF4-FFF2-40B4-BE49-F238E27FC236}">
                  <a16:creationId xmlns:a16="http://schemas.microsoft.com/office/drawing/2014/main" id="{C7D94940-4CA1-1237-9281-0AA14C2C275F}"/>
                </a:ext>
              </a:extLst>
            </p:cNvPr>
            <p:cNvSpPr txBox="1"/>
            <p:nvPr/>
          </p:nvSpPr>
          <p:spPr>
            <a:xfrm>
              <a:off x="3044576" y="3153625"/>
              <a:ext cx="1618800" cy="1498200"/>
            </a:xfrm>
            <a:prstGeom prst="rect">
              <a:avLst/>
            </a:prstGeom>
            <a:noFill/>
            <a:ln>
              <a:noFill/>
            </a:ln>
          </p:spPr>
          <p:txBody>
            <a:bodyPr spcFirstLastPara="1" wrap="square" lIns="91425" tIns="91425" rIns="91425" bIns="91425" anchor="t" anchorCtr="0">
              <a:noAutofit/>
            </a:bodyPr>
            <a:lstStyle/>
            <a:p>
              <a:pPr marL="457200" lvl="0" indent="-304800" algn="l" rtl="0">
                <a:lnSpc>
                  <a:spcPct val="150000"/>
                </a:lnSpc>
                <a:spcBef>
                  <a:spcPts val="0"/>
                </a:spcBef>
                <a:spcAft>
                  <a:spcPts val="0"/>
                </a:spcAft>
                <a:buClr>
                  <a:srgbClr val="999999"/>
                </a:buClr>
                <a:buSzPts val="1200"/>
                <a:buFont typeface="Calibri"/>
                <a:buChar char="●"/>
              </a:pPr>
              <a:r>
                <a:rPr lang="en" sz="1200" dirty="0">
                  <a:solidFill>
                    <a:srgbClr val="999999"/>
                  </a:solidFill>
                  <a:latin typeface="Arial" panose="020B0604020202020204" pitchFamily="34" charset="0"/>
                  <a:ea typeface="Calibri"/>
                  <a:cs typeface="Arial" panose="020B0604020202020204" pitchFamily="34" charset="0"/>
                  <a:sym typeface="Calibri"/>
                </a:rPr>
                <a:t>Lead your event!</a:t>
              </a:r>
              <a:endParaRPr sz="1200" dirty="0">
                <a:solidFill>
                  <a:srgbClr val="999999"/>
                </a:solidFill>
                <a:latin typeface="Arial" panose="020B0604020202020204" pitchFamily="34" charset="0"/>
                <a:ea typeface="Calibri"/>
                <a:cs typeface="Arial" panose="020B0604020202020204" pitchFamily="34" charset="0"/>
                <a:sym typeface="Calibri"/>
              </a:endParaRPr>
            </a:p>
            <a:p>
              <a:pPr marL="457200" indent="-304800">
                <a:lnSpc>
                  <a:spcPct val="150000"/>
                </a:lnSpc>
                <a:buClr>
                  <a:srgbClr val="999999"/>
                </a:buClr>
                <a:buSzPts val="1200"/>
                <a:buFont typeface="Calibri"/>
                <a:buChar char="●"/>
              </a:pPr>
              <a:r>
                <a:rPr lang="en" sz="1200" dirty="0">
                  <a:solidFill>
                    <a:srgbClr val="999999"/>
                  </a:solidFill>
                  <a:latin typeface="Arial" panose="020B0604020202020204" pitchFamily="34" charset="0"/>
                  <a:ea typeface="Calibri"/>
                  <a:cs typeface="Arial" panose="020B0604020202020204" pitchFamily="34" charset="0"/>
                  <a:sym typeface="Calibri"/>
                </a:rPr>
                <a:t>Join other events: </a:t>
              </a:r>
              <a:r>
                <a:rPr lang="en" sz="1200" dirty="0" err="1">
                  <a:solidFill>
                    <a:srgbClr val="999999"/>
                  </a:solidFill>
                  <a:latin typeface="Arial" panose="020B0604020202020204" pitchFamily="34" charset="0"/>
                  <a:ea typeface="Calibri"/>
                  <a:cs typeface="Arial" panose="020B0604020202020204" pitchFamily="34" charset="0"/>
                  <a:sym typeface="Calibri"/>
                </a:rPr>
                <a:t>www.nemontario.ca</a:t>
              </a:r>
              <a:endParaRPr sz="1200" dirty="0">
                <a:solidFill>
                  <a:srgbClr val="999999"/>
                </a:solidFill>
                <a:latin typeface="Arial" panose="020B0604020202020204" pitchFamily="34" charset="0"/>
                <a:ea typeface="Calibri"/>
                <a:cs typeface="Arial" panose="020B0604020202020204" pitchFamily="34" charset="0"/>
                <a:sym typeface="Calibri"/>
              </a:endParaRPr>
            </a:p>
            <a:p>
              <a:pPr marL="457200" indent="-304800">
                <a:lnSpc>
                  <a:spcPct val="150000"/>
                </a:lnSpc>
                <a:buClr>
                  <a:srgbClr val="999999"/>
                </a:buClr>
                <a:buSzPts val="1200"/>
                <a:buFont typeface="Calibri"/>
                <a:buChar char="●"/>
              </a:pPr>
              <a:r>
                <a:rPr lang="en" sz="1200" dirty="0">
                  <a:solidFill>
                    <a:srgbClr val="999999"/>
                  </a:solidFill>
                  <a:latin typeface="Arial" panose="020B0604020202020204" pitchFamily="34" charset="0"/>
                  <a:ea typeface="Calibri"/>
                  <a:cs typeface="Arial" panose="020B0604020202020204" pitchFamily="34" charset="0"/>
                  <a:sym typeface="Calibri"/>
                </a:rPr>
                <a:t>Get active on social media: @</a:t>
              </a:r>
              <a:r>
                <a:rPr lang="en" sz="1200" dirty="0" err="1">
                  <a:solidFill>
                    <a:srgbClr val="999999"/>
                  </a:solidFill>
                  <a:latin typeface="Arial" panose="020B0604020202020204" pitchFamily="34" charset="0"/>
                  <a:ea typeface="Calibri"/>
                  <a:cs typeface="Arial" panose="020B0604020202020204" pitchFamily="34" charset="0"/>
                  <a:sym typeface="Calibri"/>
                </a:rPr>
                <a:t>nemontario</a:t>
              </a:r>
              <a:r>
                <a:rPr lang="en" sz="1200" dirty="0">
                  <a:solidFill>
                    <a:srgbClr val="999999"/>
                  </a:solidFill>
                  <a:latin typeface="Arial" panose="020B0604020202020204" pitchFamily="34" charset="0"/>
                  <a:ea typeface="Calibri"/>
                  <a:cs typeface="Arial" panose="020B0604020202020204" pitchFamily="34" charset="0"/>
                  <a:sym typeface="Calibri"/>
                </a:rPr>
                <a:t>  </a:t>
              </a:r>
            </a:p>
            <a:p>
              <a:pPr marL="457200" indent="-304800">
                <a:lnSpc>
                  <a:spcPct val="150000"/>
                </a:lnSpc>
                <a:buClr>
                  <a:srgbClr val="999999"/>
                </a:buClr>
                <a:buSzPts val="1200"/>
                <a:buFont typeface="Calibri"/>
                <a:buChar char="●"/>
              </a:pPr>
              <a:r>
                <a:rPr lang="en" sz="1200" dirty="0">
                  <a:solidFill>
                    <a:srgbClr val="999999"/>
                  </a:solidFill>
                  <a:latin typeface="Arial" panose="020B0604020202020204" pitchFamily="34" charset="0"/>
                  <a:ea typeface="Calibri"/>
                  <a:cs typeface="Arial" panose="020B0604020202020204" pitchFamily="34" charset="0"/>
                  <a:sym typeface="Calibri"/>
                </a:rPr>
                <a:t>Use #NEM with the current year </a:t>
              </a:r>
            </a:p>
            <a:p>
              <a:pPr marL="152400">
                <a:lnSpc>
                  <a:spcPct val="150000"/>
                </a:lnSpc>
                <a:buClr>
                  <a:srgbClr val="999999"/>
                </a:buClr>
                <a:buSzPts val="1200"/>
              </a:pPr>
              <a:r>
                <a:rPr lang="en" sz="1200" dirty="0">
                  <a:solidFill>
                    <a:srgbClr val="999999"/>
                  </a:solidFill>
                  <a:latin typeface="Arial" panose="020B0604020202020204" pitchFamily="34" charset="0"/>
                  <a:ea typeface="Calibri"/>
                  <a:cs typeface="Arial" panose="020B0604020202020204" pitchFamily="34" charset="0"/>
                  <a:sym typeface="Calibri"/>
                </a:rPr>
                <a:t>       (ex: #NEM2026)</a:t>
              </a:r>
            </a:p>
            <a:p>
              <a:pPr marL="152400">
                <a:lnSpc>
                  <a:spcPct val="150000"/>
                </a:lnSpc>
                <a:buClr>
                  <a:srgbClr val="999999"/>
                </a:buClr>
                <a:buSzPts val="1200"/>
              </a:pPr>
              <a:endParaRPr lang="en" sz="1200" dirty="0">
                <a:solidFill>
                  <a:srgbClr val="999999"/>
                </a:solidFill>
                <a:latin typeface="Arial" panose="020B0604020202020204" pitchFamily="34" charset="0"/>
                <a:ea typeface="Calibri"/>
                <a:cs typeface="Arial" panose="020B0604020202020204" pitchFamily="34" charset="0"/>
              </a:endParaRPr>
            </a:p>
            <a:p>
              <a:pPr>
                <a:lnSpc>
                  <a:spcPct val="115000"/>
                </a:lnSpc>
                <a:spcBef>
                  <a:spcPts val="1600"/>
                </a:spcBef>
                <a:spcAft>
                  <a:spcPts val="1600"/>
                </a:spcAft>
              </a:pPr>
              <a:endParaRPr sz="1100" dirty="0">
                <a:solidFill>
                  <a:srgbClr val="999999"/>
                </a:solidFill>
                <a:latin typeface="Arial" panose="020B0604020202020204" pitchFamily="34" charset="0"/>
                <a:ea typeface="Calibri"/>
                <a:cs typeface="Arial" panose="020B0604020202020204" pitchFamily="34" charset="0"/>
                <a:sym typeface="Calibri"/>
              </a:endParaRPr>
            </a:p>
          </p:txBody>
        </p:sp>
        <p:sp>
          <p:nvSpPr>
            <p:cNvPr id="9" name="Google Shape;185;p37">
              <a:extLst>
                <a:ext uri="{FF2B5EF4-FFF2-40B4-BE49-F238E27FC236}">
                  <a16:creationId xmlns:a16="http://schemas.microsoft.com/office/drawing/2014/main" id="{CCAC4963-7F34-C263-771C-80D871A24582}"/>
                </a:ext>
              </a:extLst>
            </p:cNvPr>
            <p:cNvSpPr txBox="1"/>
            <p:nvPr/>
          </p:nvSpPr>
          <p:spPr>
            <a:xfrm>
              <a:off x="3157849" y="1575825"/>
              <a:ext cx="1095000" cy="60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2000" dirty="0">
                  <a:solidFill>
                    <a:srgbClr val="999999"/>
                  </a:solidFill>
                  <a:latin typeface="Arial" panose="020B0604020202020204" pitchFamily="34" charset="0"/>
                  <a:ea typeface="Calibri"/>
                  <a:cs typeface="Arial" panose="020B0604020202020204" pitchFamily="34" charset="0"/>
                  <a:sym typeface="Calibri"/>
                </a:rPr>
                <a:t>MARCH</a:t>
              </a:r>
              <a:r>
                <a:rPr lang="en" sz="2500" dirty="0">
                  <a:solidFill>
                    <a:srgbClr val="999999"/>
                  </a:solidFill>
                  <a:latin typeface="Calibri"/>
                  <a:ea typeface="Calibri"/>
                  <a:cs typeface="Calibri"/>
                  <a:sym typeface="Calibri"/>
                </a:rPr>
                <a:t> </a:t>
              </a:r>
              <a:endParaRPr sz="2500" dirty="0">
                <a:solidFill>
                  <a:srgbClr val="999999"/>
                </a:solidFill>
                <a:latin typeface="Calibri"/>
                <a:ea typeface="Calibri"/>
                <a:cs typeface="Calibri"/>
                <a:sym typeface="Calibri"/>
              </a:endParaRPr>
            </a:p>
          </p:txBody>
        </p:sp>
      </p:grpSp>
      <p:grpSp>
        <p:nvGrpSpPr>
          <p:cNvPr id="11" name="Google Shape;187;p37">
            <a:extLst>
              <a:ext uri="{FF2B5EF4-FFF2-40B4-BE49-F238E27FC236}">
                <a16:creationId xmlns:a16="http://schemas.microsoft.com/office/drawing/2014/main" id="{C4881D4C-722B-6A36-0B5A-E67D8D305764}"/>
              </a:ext>
            </a:extLst>
          </p:cNvPr>
          <p:cNvGrpSpPr/>
          <p:nvPr/>
        </p:nvGrpSpPr>
        <p:grpSpPr>
          <a:xfrm>
            <a:off x="3129718" y="1988343"/>
            <a:ext cx="2350174" cy="3076000"/>
            <a:chOff x="3044576" y="1575825"/>
            <a:chExt cx="1618800" cy="3076000"/>
          </a:xfrm>
        </p:grpSpPr>
        <p:sp>
          <p:nvSpPr>
            <p:cNvPr id="12" name="Google Shape;188;p37">
              <a:extLst>
                <a:ext uri="{FF2B5EF4-FFF2-40B4-BE49-F238E27FC236}">
                  <a16:creationId xmlns:a16="http://schemas.microsoft.com/office/drawing/2014/main" id="{6B274DE4-0BB6-7C1D-4876-AA462F4E1848}"/>
                </a:ext>
              </a:extLst>
            </p:cNvPr>
            <p:cNvSpPr/>
            <p:nvPr/>
          </p:nvSpPr>
          <p:spPr>
            <a:xfrm flipH="1">
              <a:off x="3214118" y="2306625"/>
              <a:ext cx="1418100" cy="143400"/>
            </a:xfrm>
            <a:prstGeom prst="parallelogram">
              <a:avLst>
                <a:gd name="adj" fmla="val 96952"/>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3" name="Google Shape;189;p37">
              <a:extLst>
                <a:ext uri="{FF2B5EF4-FFF2-40B4-BE49-F238E27FC236}">
                  <a16:creationId xmlns:a16="http://schemas.microsoft.com/office/drawing/2014/main" id="{E48AE7A1-BF0E-87F2-FF3D-D2D65FDDC6B7}"/>
                </a:ext>
              </a:extLst>
            </p:cNvPr>
            <p:cNvSpPr/>
            <p:nvPr/>
          </p:nvSpPr>
          <p:spPr>
            <a:xfrm>
              <a:off x="3214352" y="2460450"/>
              <a:ext cx="1418100" cy="143400"/>
            </a:xfrm>
            <a:prstGeom prst="parallelogram">
              <a:avLst>
                <a:gd name="adj" fmla="val 96952"/>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90;p37">
              <a:extLst>
                <a:ext uri="{FF2B5EF4-FFF2-40B4-BE49-F238E27FC236}">
                  <a16:creationId xmlns:a16="http://schemas.microsoft.com/office/drawing/2014/main" id="{3CAEF75A-3DDD-3A06-D10A-1EA32A48111F}"/>
                </a:ext>
              </a:extLst>
            </p:cNvPr>
            <p:cNvSpPr txBox="1"/>
            <p:nvPr/>
          </p:nvSpPr>
          <p:spPr>
            <a:xfrm>
              <a:off x="3214348" y="2696825"/>
              <a:ext cx="1418100" cy="446400"/>
            </a:xfrm>
            <a:prstGeom prst="rect">
              <a:avLst/>
            </a:prstGeom>
            <a:solidFill>
              <a:srgbClr val="0B7140"/>
            </a:solid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1100" b="1" dirty="0">
                  <a:solidFill>
                    <a:srgbClr val="FFFFFF"/>
                  </a:solidFill>
                  <a:latin typeface="Arial" panose="020B0604020202020204" pitchFamily="34" charset="0"/>
                  <a:ea typeface="Calibri"/>
                  <a:cs typeface="Arial" panose="020B0604020202020204" pitchFamily="34" charset="0"/>
                  <a:sym typeface="Calibri"/>
                </a:rPr>
                <a:t>PROMOTE &amp; PRACTICE</a:t>
              </a:r>
              <a:endParaRPr sz="1100" b="1" dirty="0">
                <a:solidFill>
                  <a:srgbClr val="FFFFFF"/>
                </a:solidFill>
                <a:latin typeface="Arial" panose="020B0604020202020204" pitchFamily="34" charset="0"/>
                <a:ea typeface="Calibri"/>
                <a:cs typeface="Arial" panose="020B0604020202020204" pitchFamily="34" charset="0"/>
                <a:sym typeface="Calibri"/>
              </a:endParaRPr>
            </a:p>
          </p:txBody>
        </p:sp>
        <p:sp>
          <p:nvSpPr>
            <p:cNvPr id="15" name="Google Shape;191;p37">
              <a:extLst>
                <a:ext uri="{FF2B5EF4-FFF2-40B4-BE49-F238E27FC236}">
                  <a16:creationId xmlns:a16="http://schemas.microsoft.com/office/drawing/2014/main" id="{1AFEABD3-0678-F219-8B00-77878684144C}"/>
                </a:ext>
              </a:extLst>
            </p:cNvPr>
            <p:cNvSpPr txBox="1"/>
            <p:nvPr/>
          </p:nvSpPr>
          <p:spPr>
            <a:xfrm>
              <a:off x="3044576" y="3153625"/>
              <a:ext cx="1618800" cy="1498200"/>
            </a:xfrm>
            <a:prstGeom prst="rect">
              <a:avLst/>
            </a:prstGeom>
            <a:noFill/>
            <a:ln>
              <a:noFill/>
            </a:ln>
          </p:spPr>
          <p:txBody>
            <a:bodyPr spcFirstLastPara="1" wrap="square" lIns="91425" tIns="91425" rIns="91425" bIns="91425" anchor="t" anchorCtr="0">
              <a:noAutofit/>
            </a:bodyPr>
            <a:lstStyle/>
            <a:p>
              <a:pPr marL="457200" lvl="0" indent="-304800" algn="l" rtl="0">
                <a:lnSpc>
                  <a:spcPct val="150000"/>
                </a:lnSpc>
                <a:spcBef>
                  <a:spcPts val="0"/>
                </a:spcBef>
                <a:spcAft>
                  <a:spcPts val="0"/>
                </a:spcAft>
                <a:buClr>
                  <a:srgbClr val="999999"/>
                </a:buClr>
                <a:buSzPts val="1200"/>
                <a:buFont typeface="Calibri"/>
                <a:buChar char="●"/>
              </a:pPr>
              <a:r>
                <a:rPr lang="en" sz="1200" dirty="0">
                  <a:solidFill>
                    <a:srgbClr val="999999"/>
                  </a:solidFill>
                  <a:latin typeface="Arial" panose="020B0604020202020204" pitchFamily="34" charset="0"/>
                  <a:ea typeface="Calibri"/>
                  <a:cs typeface="Arial" panose="020B0604020202020204" pitchFamily="34" charset="0"/>
                  <a:sym typeface="Calibri"/>
                </a:rPr>
                <a:t>Create invite list</a:t>
              </a:r>
              <a:endParaRPr sz="1200" dirty="0">
                <a:solidFill>
                  <a:srgbClr val="999999"/>
                </a:solidFill>
                <a:latin typeface="Arial" panose="020B0604020202020204" pitchFamily="34" charset="0"/>
                <a:ea typeface="Calibri"/>
                <a:cs typeface="Arial" panose="020B0604020202020204" pitchFamily="34" charset="0"/>
                <a:sym typeface="Calibri"/>
              </a:endParaRPr>
            </a:p>
            <a:p>
              <a:pPr marL="457200" indent="-304800">
                <a:lnSpc>
                  <a:spcPct val="150000"/>
                </a:lnSpc>
                <a:buClr>
                  <a:srgbClr val="999999"/>
                </a:buClr>
                <a:buSzPts val="1200"/>
                <a:buFont typeface="Calibri"/>
                <a:buChar char="●"/>
              </a:pPr>
              <a:r>
                <a:rPr lang="en" sz="1200" dirty="0">
                  <a:solidFill>
                    <a:srgbClr val="999999"/>
                  </a:solidFill>
                  <a:latin typeface="Arial" panose="020B0604020202020204" pitchFamily="34" charset="0"/>
                  <a:ea typeface="Calibri"/>
                  <a:cs typeface="Arial" panose="020B0604020202020204" pitchFamily="34" charset="0"/>
                  <a:sym typeface="Calibri"/>
                </a:rPr>
                <a:t>Promote event (email, Facebook, LinkedIn, Instagram, etc.) Samples to be provided</a:t>
              </a:r>
              <a:endParaRPr sz="1200" dirty="0">
                <a:solidFill>
                  <a:srgbClr val="999999"/>
                </a:solidFill>
                <a:latin typeface="Arial" panose="020B0604020202020204" pitchFamily="34" charset="0"/>
                <a:ea typeface="Calibri"/>
                <a:cs typeface="Arial" panose="020B0604020202020204" pitchFamily="34" charset="0"/>
                <a:sym typeface="Calibri"/>
              </a:endParaRPr>
            </a:p>
            <a:p>
              <a:pPr marL="457200" indent="-304800">
                <a:lnSpc>
                  <a:spcPct val="150000"/>
                </a:lnSpc>
                <a:buClr>
                  <a:srgbClr val="999999"/>
                </a:buClr>
                <a:buSzPts val="1200"/>
                <a:buFont typeface="Calibri"/>
                <a:buChar char="●"/>
              </a:pPr>
              <a:r>
                <a:rPr lang="en" sz="1200" dirty="0">
                  <a:solidFill>
                    <a:srgbClr val="999999"/>
                  </a:solidFill>
                  <a:latin typeface="Arial" panose="020B0604020202020204" pitchFamily="34" charset="0"/>
                  <a:ea typeface="Calibri"/>
                  <a:cs typeface="Arial" panose="020B0604020202020204" pitchFamily="34" charset="0"/>
                  <a:sym typeface="Calibri"/>
                </a:rPr>
                <a:t>Practice event with your team</a:t>
              </a:r>
              <a:endParaRPr sz="1200" dirty="0">
                <a:solidFill>
                  <a:srgbClr val="999999"/>
                </a:solidFill>
                <a:latin typeface="Arial" panose="020B0604020202020204" pitchFamily="34" charset="0"/>
                <a:ea typeface="Calibri"/>
                <a:cs typeface="Arial" panose="020B0604020202020204" pitchFamily="34" charset="0"/>
                <a:sym typeface="Calibri"/>
              </a:endParaRPr>
            </a:p>
            <a:p>
              <a:pPr marL="0" lvl="0" indent="0" algn="l" rtl="0">
                <a:lnSpc>
                  <a:spcPct val="115000"/>
                </a:lnSpc>
                <a:spcBef>
                  <a:spcPts val="1600"/>
                </a:spcBef>
                <a:spcAft>
                  <a:spcPts val="1600"/>
                </a:spcAft>
                <a:buNone/>
              </a:pPr>
              <a:endParaRPr sz="1100" dirty="0">
                <a:solidFill>
                  <a:srgbClr val="999999"/>
                </a:solidFill>
                <a:latin typeface="Arial" panose="020B0604020202020204" pitchFamily="34" charset="0"/>
                <a:ea typeface="Calibri"/>
                <a:cs typeface="Arial" panose="020B0604020202020204" pitchFamily="34" charset="0"/>
                <a:sym typeface="Calibri"/>
              </a:endParaRPr>
            </a:p>
          </p:txBody>
        </p:sp>
        <p:sp>
          <p:nvSpPr>
            <p:cNvPr id="16" name="Google Shape;192;p37">
              <a:extLst>
                <a:ext uri="{FF2B5EF4-FFF2-40B4-BE49-F238E27FC236}">
                  <a16:creationId xmlns:a16="http://schemas.microsoft.com/office/drawing/2014/main" id="{159C6DEE-0D52-911B-2836-8FFAAAE8CF31}"/>
                </a:ext>
              </a:extLst>
            </p:cNvPr>
            <p:cNvSpPr txBox="1"/>
            <p:nvPr/>
          </p:nvSpPr>
          <p:spPr>
            <a:xfrm>
              <a:off x="3157849" y="1575825"/>
              <a:ext cx="1095000" cy="60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2000" dirty="0">
                  <a:solidFill>
                    <a:srgbClr val="999999"/>
                  </a:solidFill>
                  <a:latin typeface="Arial" panose="020B0604020202020204" pitchFamily="34" charset="0"/>
                  <a:ea typeface="Calibri"/>
                  <a:cs typeface="Arial" panose="020B0604020202020204" pitchFamily="34" charset="0"/>
                  <a:sym typeface="Calibri"/>
                </a:rPr>
                <a:t>FEBRUARY</a:t>
              </a:r>
              <a:r>
                <a:rPr lang="en" sz="2000" dirty="0">
                  <a:solidFill>
                    <a:srgbClr val="999999"/>
                  </a:solidFill>
                  <a:latin typeface="Calibri"/>
                  <a:ea typeface="Calibri"/>
                  <a:cs typeface="Calibri"/>
                  <a:sym typeface="Calibri"/>
                </a:rPr>
                <a:t> </a:t>
              </a:r>
              <a:endParaRPr sz="2000" dirty="0">
                <a:solidFill>
                  <a:srgbClr val="999999"/>
                </a:solidFill>
                <a:latin typeface="Calibri"/>
                <a:ea typeface="Calibri"/>
                <a:cs typeface="Calibri"/>
                <a:sym typeface="Calibri"/>
              </a:endParaRPr>
            </a:p>
          </p:txBody>
        </p:sp>
      </p:grpSp>
      <p:grpSp>
        <p:nvGrpSpPr>
          <p:cNvPr id="17" name="Google Shape;193;p37">
            <a:extLst>
              <a:ext uri="{FF2B5EF4-FFF2-40B4-BE49-F238E27FC236}">
                <a16:creationId xmlns:a16="http://schemas.microsoft.com/office/drawing/2014/main" id="{5036E62D-54DC-F72F-AF83-7439949C7406}"/>
              </a:ext>
            </a:extLst>
          </p:cNvPr>
          <p:cNvGrpSpPr/>
          <p:nvPr/>
        </p:nvGrpSpPr>
        <p:grpSpPr>
          <a:xfrm>
            <a:off x="396658" y="2006284"/>
            <a:ext cx="2350174" cy="3076000"/>
            <a:chOff x="3044576" y="1575825"/>
            <a:chExt cx="1618800" cy="3076000"/>
          </a:xfrm>
        </p:grpSpPr>
        <p:sp>
          <p:nvSpPr>
            <p:cNvPr id="18" name="Google Shape;194;p37">
              <a:extLst>
                <a:ext uri="{FF2B5EF4-FFF2-40B4-BE49-F238E27FC236}">
                  <a16:creationId xmlns:a16="http://schemas.microsoft.com/office/drawing/2014/main" id="{5B3622F3-6AA0-8CC9-E8F3-20454D77DC3A}"/>
                </a:ext>
              </a:extLst>
            </p:cNvPr>
            <p:cNvSpPr/>
            <p:nvPr/>
          </p:nvSpPr>
          <p:spPr>
            <a:xfrm flipH="1">
              <a:off x="3214118" y="2306625"/>
              <a:ext cx="1418100" cy="143400"/>
            </a:xfrm>
            <a:prstGeom prst="parallelogram">
              <a:avLst>
                <a:gd name="adj" fmla="val 96952"/>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9" name="Google Shape;195;p37">
              <a:extLst>
                <a:ext uri="{FF2B5EF4-FFF2-40B4-BE49-F238E27FC236}">
                  <a16:creationId xmlns:a16="http://schemas.microsoft.com/office/drawing/2014/main" id="{5796DF6F-2D86-D64A-7C00-879924E4DA92}"/>
                </a:ext>
              </a:extLst>
            </p:cNvPr>
            <p:cNvSpPr/>
            <p:nvPr/>
          </p:nvSpPr>
          <p:spPr>
            <a:xfrm>
              <a:off x="3214352" y="2460450"/>
              <a:ext cx="1418100" cy="143400"/>
            </a:xfrm>
            <a:prstGeom prst="parallelogram">
              <a:avLst>
                <a:gd name="adj" fmla="val 96952"/>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96;p37">
              <a:extLst>
                <a:ext uri="{FF2B5EF4-FFF2-40B4-BE49-F238E27FC236}">
                  <a16:creationId xmlns:a16="http://schemas.microsoft.com/office/drawing/2014/main" id="{21821DCD-B432-0140-8F10-44E6E323102C}"/>
                </a:ext>
              </a:extLst>
            </p:cNvPr>
            <p:cNvSpPr txBox="1"/>
            <p:nvPr/>
          </p:nvSpPr>
          <p:spPr>
            <a:xfrm>
              <a:off x="3214348" y="2696825"/>
              <a:ext cx="1418100" cy="446400"/>
            </a:xfrm>
            <a:prstGeom prst="rect">
              <a:avLst/>
            </a:prstGeom>
            <a:solidFill>
              <a:srgbClr val="F1C232"/>
            </a:solid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endParaRPr sz="1100" b="1" dirty="0">
                <a:solidFill>
                  <a:srgbClr val="FFFFFF"/>
                </a:solidFill>
                <a:latin typeface="Calibri"/>
                <a:ea typeface="Calibri"/>
                <a:cs typeface="Calibri"/>
                <a:sym typeface="Calibri"/>
              </a:endParaRPr>
            </a:p>
            <a:p>
              <a:pPr marL="0" lvl="0" indent="0" algn="l" rtl="0">
                <a:lnSpc>
                  <a:spcPct val="115000"/>
                </a:lnSpc>
                <a:spcBef>
                  <a:spcPts val="0"/>
                </a:spcBef>
                <a:spcAft>
                  <a:spcPts val="0"/>
                </a:spcAft>
                <a:buNone/>
              </a:pPr>
              <a:r>
                <a:rPr lang="en" sz="1100" b="1" dirty="0">
                  <a:solidFill>
                    <a:srgbClr val="FFFFFF"/>
                  </a:solidFill>
                  <a:latin typeface="Arial" panose="020B0604020202020204" pitchFamily="34" charset="0"/>
                  <a:ea typeface="Calibri"/>
                  <a:cs typeface="Arial" panose="020B0604020202020204" pitchFamily="34" charset="0"/>
                  <a:sym typeface="Calibri"/>
                </a:rPr>
                <a:t>PLANNING</a:t>
              </a:r>
              <a:endParaRPr sz="1100" b="1" dirty="0">
                <a:solidFill>
                  <a:srgbClr val="FFFFFF"/>
                </a:solidFill>
                <a:latin typeface="Arial" panose="020B0604020202020204" pitchFamily="34" charset="0"/>
                <a:ea typeface="Calibri"/>
                <a:cs typeface="Arial" panose="020B0604020202020204" pitchFamily="34" charset="0"/>
                <a:sym typeface="Calibri"/>
              </a:endParaRPr>
            </a:p>
          </p:txBody>
        </p:sp>
        <p:sp>
          <p:nvSpPr>
            <p:cNvPr id="21" name="Google Shape;197;p37">
              <a:extLst>
                <a:ext uri="{FF2B5EF4-FFF2-40B4-BE49-F238E27FC236}">
                  <a16:creationId xmlns:a16="http://schemas.microsoft.com/office/drawing/2014/main" id="{D8795FAF-CDB6-559A-5AC3-A5319CE619B6}"/>
                </a:ext>
              </a:extLst>
            </p:cNvPr>
            <p:cNvSpPr txBox="1"/>
            <p:nvPr/>
          </p:nvSpPr>
          <p:spPr>
            <a:xfrm>
              <a:off x="3044576" y="3153625"/>
              <a:ext cx="1618800" cy="1498200"/>
            </a:xfrm>
            <a:prstGeom prst="rect">
              <a:avLst/>
            </a:prstGeom>
            <a:noFill/>
            <a:ln>
              <a:noFill/>
            </a:ln>
          </p:spPr>
          <p:txBody>
            <a:bodyPr spcFirstLastPara="1" wrap="square" lIns="91425" tIns="91425" rIns="91425" bIns="91425" anchor="t" anchorCtr="0">
              <a:noAutofit/>
            </a:bodyPr>
            <a:lstStyle/>
            <a:p>
              <a:pPr marL="457200" indent="-304800">
                <a:lnSpc>
                  <a:spcPct val="150000"/>
                </a:lnSpc>
                <a:buClr>
                  <a:srgbClr val="999999"/>
                </a:buClr>
                <a:buSzPts val="1200"/>
                <a:buFont typeface="Calibri"/>
                <a:buChar char="●"/>
              </a:pPr>
              <a:r>
                <a:rPr lang="en" sz="1200" dirty="0">
                  <a:solidFill>
                    <a:srgbClr val="999999"/>
                  </a:solidFill>
                  <a:latin typeface="Arial" panose="020B0604020202020204" pitchFamily="34" charset="0"/>
                  <a:ea typeface="Calibri"/>
                  <a:cs typeface="Arial" panose="020B0604020202020204" pitchFamily="34" charset="0"/>
                  <a:sym typeface="Calibri"/>
                </a:rPr>
                <a:t>Attend NEM training session (provided by Engineers Canada)</a:t>
              </a:r>
              <a:endParaRPr sz="1200" dirty="0">
                <a:solidFill>
                  <a:srgbClr val="999999"/>
                </a:solidFill>
                <a:latin typeface="Arial" panose="020B0604020202020204" pitchFamily="34" charset="0"/>
                <a:ea typeface="Calibri"/>
                <a:cs typeface="Arial" panose="020B0604020202020204" pitchFamily="34" charset="0"/>
                <a:sym typeface="Calibri"/>
              </a:endParaRPr>
            </a:p>
            <a:p>
              <a:pPr marL="457200" indent="-304800">
                <a:lnSpc>
                  <a:spcPct val="150000"/>
                </a:lnSpc>
                <a:buClr>
                  <a:srgbClr val="999999"/>
                </a:buClr>
                <a:buSzPts val="1200"/>
                <a:buFont typeface="Calibri"/>
                <a:buChar char="●"/>
              </a:pPr>
              <a:r>
                <a:rPr lang="en" sz="1200" dirty="0">
                  <a:solidFill>
                    <a:srgbClr val="999999"/>
                  </a:solidFill>
                  <a:latin typeface="Arial" panose="020B0604020202020204" pitchFamily="34" charset="0"/>
                  <a:ea typeface="Calibri"/>
                  <a:cs typeface="Arial" panose="020B0604020202020204" pitchFamily="34" charset="0"/>
                  <a:sym typeface="Calibri"/>
                </a:rPr>
                <a:t>Finalize event details </a:t>
              </a:r>
              <a:endParaRPr sz="1200" dirty="0">
                <a:solidFill>
                  <a:srgbClr val="999999"/>
                </a:solidFill>
                <a:latin typeface="Arial" panose="020B0604020202020204" pitchFamily="34" charset="0"/>
                <a:ea typeface="Calibri"/>
                <a:cs typeface="Arial" panose="020B0604020202020204" pitchFamily="34" charset="0"/>
                <a:sym typeface="Calibri"/>
              </a:endParaRPr>
            </a:p>
            <a:p>
              <a:pPr marL="457200" indent="-304800">
                <a:lnSpc>
                  <a:spcPct val="150000"/>
                </a:lnSpc>
                <a:buClr>
                  <a:srgbClr val="999999"/>
                </a:buClr>
                <a:buSzPts val="1200"/>
                <a:buFont typeface="Calibri"/>
                <a:buChar char="●"/>
              </a:pPr>
              <a:r>
                <a:rPr lang="en" sz="1200" dirty="0">
                  <a:solidFill>
                    <a:srgbClr val="999999"/>
                  </a:solidFill>
                  <a:latin typeface="Arial" panose="020B0604020202020204" pitchFamily="34" charset="0"/>
                  <a:ea typeface="Calibri"/>
                  <a:cs typeface="Arial" panose="020B0604020202020204" pitchFamily="34" charset="0"/>
                  <a:sym typeface="Calibri"/>
                </a:rPr>
                <a:t>Finalize your event team </a:t>
              </a:r>
              <a:endParaRPr sz="1200" dirty="0">
                <a:solidFill>
                  <a:srgbClr val="999999"/>
                </a:solidFill>
                <a:latin typeface="Arial" panose="020B0604020202020204" pitchFamily="34" charset="0"/>
                <a:ea typeface="Calibri"/>
                <a:cs typeface="Arial" panose="020B0604020202020204" pitchFamily="34" charset="0"/>
                <a:sym typeface="Calibri"/>
              </a:endParaRPr>
            </a:p>
            <a:p>
              <a:pPr marL="457200" lvl="0" indent="0" algn="l" rtl="0">
                <a:spcBef>
                  <a:spcPts val="1600"/>
                </a:spcBef>
                <a:spcAft>
                  <a:spcPts val="0"/>
                </a:spcAft>
                <a:buNone/>
              </a:pPr>
              <a:endParaRPr sz="1200" dirty="0">
                <a:solidFill>
                  <a:srgbClr val="999999"/>
                </a:solidFill>
                <a:latin typeface="Arial" panose="020B0604020202020204" pitchFamily="34" charset="0"/>
                <a:ea typeface="Calibri"/>
                <a:cs typeface="Arial" panose="020B0604020202020204" pitchFamily="34" charset="0"/>
                <a:sym typeface="Calibri"/>
              </a:endParaRPr>
            </a:p>
            <a:p>
              <a:pPr marL="0" lvl="0" indent="0" algn="l" rtl="0">
                <a:lnSpc>
                  <a:spcPct val="115000"/>
                </a:lnSpc>
                <a:spcBef>
                  <a:spcPts val="1600"/>
                </a:spcBef>
                <a:spcAft>
                  <a:spcPts val="1600"/>
                </a:spcAft>
                <a:buNone/>
              </a:pPr>
              <a:endParaRPr sz="1100" dirty="0">
                <a:solidFill>
                  <a:srgbClr val="999999"/>
                </a:solidFill>
                <a:latin typeface="Arial" panose="020B0604020202020204" pitchFamily="34" charset="0"/>
                <a:ea typeface="Calibri"/>
                <a:cs typeface="Arial" panose="020B0604020202020204" pitchFamily="34" charset="0"/>
                <a:sym typeface="Calibri"/>
              </a:endParaRPr>
            </a:p>
          </p:txBody>
        </p:sp>
        <p:sp>
          <p:nvSpPr>
            <p:cNvPr id="22" name="Google Shape;198;p37">
              <a:extLst>
                <a:ext uri="{FF2B5EF4-FFF2-40B4-BE49-F238E27FC236}">
                  <a16:creationId xmlns:a16="http://schemas.microsoft.com/office/drawing/2014/main" id="{EAF711D1-4B2F-8D96-6B74-9B3C3398487B}"/>
                </a:ext>
              </a:extLst>
            </p:cNvPr>
            <p:cNvSpPr txBox="1"/>
            <p:nvPr/>
          </p:nvSpPr>
          <p:spPr>
            <a:xfrm>
              <a:off x="3157849" y="1575825"/>
              <a:ext cx="1095000" cy="60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2000" dirty="0">
                  <a:solidFill>
                    <a:srgbClr val="999999"/>
                  </a:solidFill>
                  <a:latin typeface="Arial" panose="020B0604020202020204" pitchFamily="34" charset="0"/>
                  <a:ea typeface="Calibri"/>
                  <a:cs typeface="Arial" panose="020B0604020202020204" pitchFamily="34" charset="0"/>
                  <a:sym typeface="Calibri"/>
                </a:rPr>
                <a:t>JANUARY </a:t>
              </a:r>
              <a:endParaRPr sz="2000" dirty="0">
                <a:solidFill>
                  <a:srgbClr val="999999"/>
                </a:solidFill>
                <a:latin typeface="Arial" panose="020B0604020202020204" pitchFamily="34" charset="0"/>
                <a:ea typeface="Calibri"/>
                <a:cs typeface="Arial" panose="020B0604020202020204" pitchFamily="34" charset="0"/>
                <a:sym typeface="Calibri"/>
              </a:endParaRPr>
            </a:p>
          </p:txBody>
        </p:sp>
      </p:grpSp>
      <p:grpSp>
        <p:nvGrpSpPr>
          <p:cNvPr id="23" name="Google Shape;199;p37">
            <a:extLst>
              <a:ext uri="{FF2B5EF4-FFF2-40B4-BE49-F238E27FC236}">
                <a16:creationId xmlns:a16="http://schemas.microsoft.com/office/drawing/2014/main" id="{47AE4BD6-1CE9-0099-8C1F-1AEA3EB4418C}"/>
              </a:ext>
            </a:extLst>
          </p:cNvPr>
          <p:cNvGrpSpPr/>
          <p:nvPr/>
        </p:nvGrpSpPr>
        <p:grpSpPr>
          <a:xfrm>
            <a:off x="8815227" y="2014466"/>
            <a:ext cx="2465592" cy="3076000"/>
            <a:chOff x="3044576" y="1575825"/>
            <a:chExt cx="1698300" cy="3076000"/>
          </a:xfrm>
        </p:grpSpPr>
        <p:sp>
          <p:nvSpPr>
            <p:cNvPr id="24" name="Google Shape;200;p37">
              <a:extLst>
                <a:ext uri="{FF2B5EF4-FFF2-40B4-BE49-F238E27FC236}">
                  <a16:creationId xmlns:a16="http://schemas.microsoft.com/office/drawing/2014/main" id="{CBC718A0-69EC-25E3-197C-331BA398596B}"/>
                </a:ext>
              </a:extLst>
            </p:cNvPr>
            <p:cNvSpPr/>
            <p:nvPr/>
          </p:nvSpPr>
          <p:spPr>
            <a:xfrm flipH="1">
              <a:off x="3214118" y="2306625"/>
              <a:ext cx="1418100" cy="143400"/>
            </a:xfrm>
            <a:prstGeom prst="parallelogram">
              <a:avLst>
                <a:gd name="adj" fmla="val 96952"/>
              </a:avLst>
            </a:prstGeom>
            <a:solidFill>
              <a:srgbClr val="62A8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5" name="Google Shape;201;p37">
              <a:extLst>
                <a:ext uri="{FF2B5EF4-FFF2-40B4-BE49-F238E27FC236}">
                  <a16:creationId xmlns:a16="http://schemas.microsoft.com/office/drawing/2014/main" id="{79EDD31E-D98C-3508-0C50-2F54A82D5A10}"/>
                </a:ext>
              </a:extLst>
            </p:cNvPr>
            <p:cNvSpPr/>
            <p:nvPr/>
          </p:nvSpPr>
          <p:spPr>
            <a:xfrm>
              <a:off x="3214352" y="2460450"/>
              <a:ext cx="1418100" cy="143400"/>
            </a:xfrm>
            <a:prstGeom prst="parallelogram">
              <a:avLst>
                <a:gd name="adj" fmla="val 96952"/>
              </a:avLst>
            </a:prstGeom>
            <a:solidFill>
              <a:srgbClr val="62A8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02;p37">
              <a:extLst>
                <a:ext uri="{FF2B5EF4-FFF2-40B4-BE49-F238E27FC236}">
                  <a16:creationId xmlns:a16="http://schemas.microsoft.com/office/drawing/2014/main" id="{B49DDAD4-8B7F-523F-4D70-04DB48CF000A}"/>
                </a:ext>
              </a:extLst>
            </p:cNvPr>
            <p:cNvSpPr txBox="1"/>
            <p:nvPr/>
          </p:nvSpPr>
          <p:spPr>
            <a:xfrm>
              <a:off x="3214348" y="2696825"/>
              <a:ext cx="1418100" cy="446400"/>
            </a:xfrm>
            <a:prstGeom prst="rect">
              <a:avLst/>
            </a:prstGeom>
            <a:solidFill>
              <a:srgbClr val="62A898"/>
            </a:solid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1100" b="1" dirty="0">
                  <a:solidFill>
                    <a:srgbClr val="FFFFFF"/>
                  </a:solidFill>
                  <a:latin typeface="Arial" panose="020B0604020202020204" pitchFamily="34" charset="0"/>
                  <a:ea typeface="Calibri"/>
                  <a:cs typeface="Arial" panose="020B0604020202020204" pitchFamily="34" charset="0"/>
                  <a:sym typeface="Calibri"/>
                </a:rPr>
                <a:t>POST EVENT</a:t>
              </a:r>
              <a:endParaRPr sz="1100" b="1" dirty="0">
                <a:solidFill>
                  <a:srgbClr val="FFFFFF"/>
                </a:solidFill>
                <a:latin typeface="Arial" panose="020B0604020202020204" pitchFamily="34" charset="0"/>
                <a:ea typeface="Calibri"/>
                <a:cs typeface="Arial" panose="020B0604020202020204" pitchFamily="34" charset="0"/>
                <a:sym typeface="Calibri"/>
              </a:endParaRPr>
            </a:p>
          </p:txBody>
        </p:sp>
        <p:sp>
          <p:nvSpPr>
            <p:cNvPr id="27" name="Google Shape;203;p37">
              <a:extLst>
                <a:ext uri="{FF2B5EF4-FFF2-40B4-BE49-F238E27FC236}">
                  <a16:creationId xmlns:a16="http://schemas.microsoft.com/office/drawing/2014/main" id="{E59CD4C7-502B-6992-63E4-01F0DEE161E0}"/>
                </a:ext>
              </a:extLst>
            </p:cNvPr>
            <p:cNvSpPr txBox="1"/>
            <p:nvPr/>
          </p:nvSpPr>
          <p:spPr>
            <a:xfrm>
              <a:off x="3044576" y="3153625"/>
              <a:ext cx="1698300" cy="1498200"/>
            </a:xfrm>
            <a:prstGeom prst="rect">
              <a:avLst/>
            </a:prstGeom>
            <a:noFill/>
            <a:ln>
              <a:noFill/>
            </a:ln>
          </p:spPr>
          <p:txBody>
            <a:bodyPr spcFirstLastPara="1" wrap="square" lIns="91425" tIns="91425" rIns="91425" bIns="91425" anchor="t" anchorCtr="0">
              <a:noAutofit/>
            </a:bodyPr>
            <a:lstStyle/>
            <a:p>
              <a:pPr marL="457200" lvl="0" indent="-304800" algn="l" rtl="0">
                <a:lnSpc>
                  <a:spcPct val="150000"/>
                </a:lnSpc>
                <a:spcBef>
                  <a:spcPts val="0"/>
                </a:spcBef>
                <a:spcAft>
                  <a:spcPts val="0"/>
                </a:spcAft>
                <a:buClr>
                  <a:srgbClr val="999999"/>
                </a:buClr>
                <a:buSzPts val="1200"/>
                <a:buFont typeface="Calibri"/>
                <a:buChar char="●"/>
              </a:pPr>
              <a:r>
                <a:rPr lang="en" sz="1200" dirty="0">
                  <a:solidFill>
                    <a:srgbClr val="999999"/>
                  </a:solidFill>
                  <a:latin typeface="Arial" panose="020B0604020202020204" pitchFamily="34" charset="0"/>
                  <a:ea typeface="Calibri"/>
                  <a:cs typeface="Arial" panose="020B0604020202020204" pitchFamily="34" charset="0"/>
                  <a:sym typeface="Calibri"/>
                </a:rPr>
                <a:t>Connect with new contacts</a:t>
              </a:r>
            </a:p>
            <a:p>
              <a:pPr marL="457200" indent="-304800">
                <a:lnSpc>
                  <a:spcPct val="150000"/>
                </a:lnSpc>
                <a:buClr>
                  <a:srgbClr val="999999"/>
                </a:buClr>
                <a:buSzPts val="1200"/>
                <a:buFont typeface="Calibri"/>
                <a:buChar char="●"/>
              </a:pPr>
              <a:r>
                <a:rPr lang="en-CA" sz="1200" dirty="0">
                  <a:solidFill>
                    <a:srgbClr val="999999"/>
                  </a:solidFill>
                  <a:latin typeface="Arial" panose="020B0604020202020204" pitchFamily="34" charset="0"/>
                  <a:ea typeface="Calibri"/>
                  <a:cs typeface="Arial" panose="020B0604020202020204" pitchFamily="34" charset="0"/>
                  <a:sym typeface="Calibri"/>
                </a:rPr>
                <a:t>Communication from the NEM team</a:t>
              </a:r>
              <a:endParaRPr sz="1200" dirty="0">
                <a:solidFill>
                  <a:srgbClr val="999999"/>
                </a:solidFill>
                <a:latin typeface="Arial" panose="020B0604020202020204" pitchFamily="34" charset="0"/>
                <a:ea typeface="Calibri"/>
                <a:cs typeface="Arial" panose="020B0604020202020204" pitchFamily="34" charset="0"/>
                <a:sym typeface="Calibri"/>
              </a:endParaRPr>
            </a:p>
            <a:p>
              <a:pPr marL="0" lvl="0" indent="0" algn="l" rtl="0">
                <a:lnSpc>
                  <a:spcPct val="115000"/>
                </a:lnSpc>
                <a:spcBef>
                  <a:spcPts val="1600"/>
                </a:spcBef>
                <a:spcAft>
                  <a:spcPts val="1600"/>
                </a:spcAft>
                <a:buNone/>
              </a:pPr>
              <a:endParaRPr sz="1100" dirty="0">
                <a:solidFill>
                  <a:srgbClr val="999999"/>
                </a:solidFill>
                <a:latin typeface="Arial" panose="020B0604020202020204" pitchFamily="34" charset="0"/>
                <a:ea typeface="Calibri"/>
                <a:cs typeface="Arial" panose="020B0604020202020204" pitchFamily="34" charset="0"/>
                <a:sym typeface="Calibri"/>
              </a:endParaRPr>
            </a:p>
          </p:txBody>
        </p:sp>
        <p:sp>
          <p:nvSpPr>
            <p:cNvPr id="28" name="Google Shape;204;p37">
              <a:extLst>
                <a:ext uri="{FF2B5EF4-FFF2-40B4-BE49-F238E27FC236}">
                  <a16:creationId xmlns:a16="http://schemas.microsoft.com/office/drawing/2014/main" id="{EB07923E-CC23-A9A4-3A5C-F422061CF527}"/>
                </a:ext>
              </a:extLst>
            </p:cNvPr>
            <p:cNvSpPr txBox="1"/>
            <p:nvPr/>
          </p:nvSpPr>
          <p:spPr>
            <a:xfrm>
              <a:off x="3157849" y="1575825"/>
              <a:ext cx="1095000" cy="60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2000" dirty="0">
                  <a:solidFill>
                    <a:srgbClr val="999999"/>
                  </a:solidFill>
                  <a:latin typeface="Arial" panose="020B0604020202020204" pitchFamily="34" charset="0"/>
                  <a:ea typeface="Calibri"/>
                  <a:cs typeface="Arial" panose="020B0604020202020204" pitchFamily="34" charset="0"/>
                  <a:sym typeface="Calibri"/>
                </a:rPr>
                <a:t>APRIL</a:t>
              </a:r>
              <a:r>
                <a:rPr lang="en" sz="2000" dirty="0">
                  <a:solidFill>
                    <a:srgbClr val="999999"/>
                  </a:solidFill>
                  <a:latin typeface="Calibri"/>
                  <a:ea typeface="Calibri"/>
                  <a:cs typeface="Calibri"/>
                  <a:sym typeface="Calibri"/>
                </a:rPr>
                <a:t> </a:t>
              </a:r>
              <a:endParaRPr sz="2000" dirty="0">
                <a:solidFill>
                  <a:srgbClr val="999999"/>
                </a:solidFill>
                <a:latin typeface="Calibri"/>
                <a:ea typeface="Calibri"/>
                <a:cs typeface="Calibri"/>
                <a:sym typeface="Calibri"/>
              </a:endParaRPr>
            </a:p>
          </p:txBody>
        </p:sp>
      </p:grpSp>
    </p:spTree>
    <p:extLst>
      <p:ext uri="{BB962C8B-B14F-4D97-AF65-F5344CB8AC3E}">
        <p14:creationId xmlns:p14="http://schemas.microsoft.com/office/powerpoint/2010/main" val="3413408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3929357-E50E-D0D5-FA48-043DD8850E73}"/>
              </a:ext>
            </a:extLst>
          </p:cNvPr>
          <p:cNvSpPr>
            <a:spLocks noGrp="1"/>
          </p:cNvSpPr>
          <p:nvPr>
            <p:ph type="ctrTitle"/>
          </p:nvPr>
        </p:nvSpPr>
        <p:spPr>
          <a:xfrm>
            <a:off x="441231" y="440266"/>
            <a:ext cx="4977008" cy="2326424"/>
          </a:xfrm>
        </p:spPr>
        <p:txBody>
          <a:bodyPr/>
          <a:lstStyle/>
          <a:p>
            <a:r>
              <a:rPr lang="en" sz="5400" b="1" dirty="0">
                <a:solidFill>
                  <a:srgbClr val="FFFFFF"/>
                </a:solidFill>
                <a:latin typeface="Calibri"/>
                <a:ea typeface="Calibri"/>
                <a:cs typeface="Calibri"/>
                <a:sym typeface="Calibri"/>
              </a:rPr>
              <a:t>January -</a:t>
            </a:r>
            <a:br>
              <a:rPr lang="en" sz="5400" dirty="0">
                <a:solidFill>
                  <a:srgbClr val="FFFFFF"/>
                </a:solidFill>
                <a:latin typeface="Calibri"/>
                <a:ea typeface="Calibri"/>
                <a:cs typeface="Calibri"/>
                <a:sym typeface="Calibri"/>
              </a:rPr>
            </a:br>
            <a:r>
              <a:rPr lang="en" sz="5400" dirty="0">
                <a:solidFill>
                  <a:srgbClr val="FFFFFF"/>
                </a:solidFill>
                <a:latin typeface="Calibri"/>
                <a:ea typeface="Calibri"/>
                <a:cs typeface="Calibri"/>
                <a:sym typeface="Calibri"/>
              </a:rPr>
              <a:t>Planning Your </a:t>
            </a:r>
            <a:r>
              <a:rPr lang="en" dirty="0">
                <a:solidFill>
                  <a:srgbClr val="FFFFFF"/>
                </a:solidFill>
                <a:latin typeface="Calibri"/>
                <a:ea typeface="Calibri"/>
                <a:cs typeface="Calibri"/>
                <a:sym typeface="Calibri"/>
              </a:rPr>
              <a:t>E</a:t>
            </a:r>
            <a:r>
              <a:rPr lang="en" sz="5400" dirty="0">
                <a:solidFill>
                  <a:srgbClr val="FFFFFF"/>
                </a:solidFill>
                <a:latin typeface="Calibri"/>
                <a:ea typeface="Calibri"/>
                <a:cs typeface="Calibri"/>
                <a:sym typeface="Calibri"/>
              </a:rPr>
              <a:t>vent</a:t>
            </a:r>
            <a:endParaRPr lang="en-US" dirty="0"/>
          </a:p>
        </p:txBody>
      </p:sp>
    </p:spTree>
    <p:extLst>
      <p:ext uri="{BB962C8B-B14F-4D97-AF65-F5344CB8AC3E}">
        <p14:creationId xmlns:p14="http://schemas.microsoft.com/office/powerpoint/2010/main" val="2063209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214;p39">
            <a:extLst>
              <a:ext uri="{FF2B5EF4-FFF2-40B4-BE49-F238E27FC236}">
                <a16:creationId xmlns:a16="http://schemas.microsoft.com/office/drawing/2014/main" id="{92CE8DFB-CD9F-ECEB-11F4-91D984CB89BA}"/>
              </a:ext>
            </a:extLst>
          </p:cNvPr>
          <p:cNvGrpSpPr/>
          <p:nvPr/>
        </p:nvGrpSpPr>
        <p:grpSpPr>
          <a:xfrm>
            <a:off x="424851" y="2114733"/>
            <a:ext cx="8325078" cy="885327"/>
            <a:chOff x="1593000" y="2322568"/>
            <a:chExt cx="5957975" cy="643500"/>
          </a:xfrm>
        </p:grpSpPr>
        <p:sp>
          <p:nvSpPr>
            <p:cNvPr id="5" name="Google Shape;215;p39">
              <a:extLst>
                <a:ext uri="{FF2B5EF4-FFF2-40B4-BE49-F238E27FC236}">
                  <a16:creationId xmlns:a16="http://schemas.microsoft.com/office/drawing/2014/main" id="{9837CE2E-286F-5EC3-0C3A-FE4CA49B0B26}"/>
                </a:ext>
              </a:extLst>
            </p:cNvPr>
            <p:cNvSpPr/>
            <p:nvPr/>
          </p:nvSpPr>
          <p:spPr>
            <a:xfrm>
              <a:off x="3728375" y="2322568"/>
              <a:ext cx="3822600" cy="643500"/>
            </a:xfrm>
            <a:prstGeom prst="rect">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Arial" panose="020B0604020202020204" pitchFamily="34" charset="0"/>
                <a:cs typeface="Arial" panose="020B0604020202020204" pitchFamily="34" charset="0"/>
              </a:endParaRPr>
            </a:p>
          </p:txBody>
        </p:sp>
        <p:sp>
          <p:nvSpPr>
            <p:cNvPr id="6" name="Google Shape;216;p39">
              <a:extLst>
                <a:ext uri="{FF2B5EF4-FFF2-40B4-BE49-F238E27FC236}">
                  <a16:creationId xmlns:a16="http://schemas.microsoft.com/office/drawing/2014/main" id="{6EE28085-254F-24E7-B46B-147F2A3AFC32}"/>
                </a:ext>
              </a:extLst>
            </p:cNvPr>
            <p:cNvSpPr/>
            <p:nvPr/>
          </p:nvSpPr>
          <p:spPr>
            <a:xfrm flipH="1">
              <a:off x="2283025" y="2322575"/>
              <a:ext cx="1844400" cy="642600"/>
            </a:xfrm>
            <a:prstGeom prst="rect">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Arial" panose="020B0604020202020204" pitchFamily="34" charset="0"/>
                <a:cs typeface="Arial" panose="020B0604020202020204" pitchFamily="34" charset="0"/>
              </a:endParaRPr>
            </a:p>
          </p:txBody>
        </p:sp>
        <p:sp>
          <p:nvSpPr>
            <p:cNvPr id="7" name="Google Shape;217;p39">
              <a:extLst>
                <a:ext uri="{FF2B5EF4-FFF2-40B4-BE49-F238E27FC236}">
                  <a16:creationId xmlns:a16="http://schemas.microsoft.com/office/drawing/2014/main" id="{418FCCAA-9C12-447E-A039-F58B3A88EE69}"/>
                </a:ext>
              </a:extLst>
            </p:cNvPr>
            <p:cNvSpPr/>
            <p:nvPr/>
          </p:nvSpPr>
          <p:spPr>
            <a:xfrm rot="-5400000">
              <a:off x="3501574" y="1934671"/>
              <a:ext cx="643356" cy="1419149"/>
            </a:xfrm>
            <a:prstGeom prst="flowChartOffpageConnector">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Arial" panose="020B0604020202020204" pitchFamily="34" charset="0"/>
                <a:cs typeface="Arial" panose="020B0604020202020204" pitchFamily="34" charset="0"/>
              </a:endParaRPr>
            </a:p>
          </p:txBody>
        </p:sp>
        <p:sp>
          <p:nvSpPr>
            <p:cNvPr id="8" name="Google Shape;218;p39">
              <a:extLst>
                <a:ext uri="{FF2B5EF4-FFF2-40B4-BE49-F238E27FC236}">
                  <a16:creationId xmlns:a16="http://schemas.microsoft.com/office/drawing/2014/main" id="{721ACE66-CED6-618B-3733-310F5A6463D4}"/>
                </a:ext>
              </a:extLst>
            </p:cNvPr>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600" dirty="0">
                  <a:latin typeface="Arial" panose="020B0604020202020204" pitchFamily="34" charset="0"/>
                  <a:ea typeface="Calibri"/>
                  <a:cs typeface="Arial" panose="020B0604020202020204" pitchFamily="34" charset="0"/>
                  <a:sym typeface="Calibri"/>
                </a:rPr>
                <a:t>Roles to Run your Event</a:t>
              </a:r>
              <a:endParaRPr sz="1600" dirty="0">
                <a:latin typeface="Arial" panose="020B0604020202020204" pitchFamily="34" charset="0"/>
                <a:ea typeface="Calibri"/>
                <a:cs typeface="Arial" panose="020B0604020202020204" pitchFamily="34" charset="0"/>
                <a:sym typeface="Calibri"/>
              </a:endParaRPr>
            </a:p>
          </p:txBody>
        </p:sp>
        <p:sp>
          <p:nvSpPr>
            <p:cNvPr id="9" name="Google Shape;219;p39">
              <a:extLst>
                <a:ext uri="{FF2B5EF4-FFF2-40B4-BE49-F238E27FC236}">
                  <a16:creationId xmlns:a16="http://schemas.microsoft.com/office/drawing/2014/main" id="{69F3E7EA-3BAB-3170-B1C5-BCFF13F11902}"/>
                </a:ext>
              </a:extLst>
            </p:cNvPr>
            <p:cNvSpPr/>
            <p:nvPr/>
          </p:nvSpPr>
          <p:spPr>
            <a:xfrm>
              <a:off x="1593000" y="2322568"/>
              <a:ext cx="690000" cy="642300"/>
            </a:xfrm>
            <a:prstGeom prst="rect">
              <a:avLst/>
            </a:prstGeom>
            <a:solidFill>
              <a:srgbClr val="761E86"/>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Arial" panose="020B0604020202020204" pitchFamily="34" charset="0"/>
                <a:cs typeface="Arial" panose="020B0604020202020204" pitchFamily="34" charset="0"/>
              </a:endParaRPr>
            </a:p>
          </p:txBody>
        </p:sp>
        <p:sp>
          <p:nvSpPr>
            <p:cNvPr id="10" name="Google Shape;220;p39">
              <a:extLst>
                <a:ext uri="{FF2B5EF4-FFF2-40B4-BE49-F238E27FC236}">
                  <a16:creationId xmlns:a16="http://schemas.microsoft.com/office/drawing/2014/main" id="{BFF19C84-EB42-C303-EDDC-0C086CD4262E}"/>
                </a:ext>
              </a:extLst>
            </p:cNvPr>
            <p:cNvSpPr/>
            <p:nvPr/>
          </p:nvSpPr>
          <p:spPr>
            <a:xfrm>
              <a:off x="1593000" y="2322575"/>
              <a:ext cx="690000" cy="642600"/>
            </a:xfrm>
            <a:prstGeom prst="rect">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a:latin typeface="Arial" panose="020B0604020202020204" pitchFamily="34" charset="0"/>
                  <a:ea typeface="Calibri"/>
                  <a:cs typeface="Arial" panose="020B0604020202020204" pitchFamily="34" charset="0"/>
                  <a:sym typeface="Calibri"/>
                </a:rPr>
                <a:t>2</a:t>
              </a:r>
              <a:endParaRPr sz="2800">
                <a:latin typeface="Arial" panose="020B0604020202020204" pitchFamily="34" charset="0"/>
                <a:ea typeface="Calibri"/>
                <a:cs typeface="Arial" panose="020B0604020202020204" pitchFamily="34" charset="0"/>
                <a:sym typeface="Calibri"/>
              </a:endParaRPr>
            </a:p>
          </p:txBody>
        </p:sp>
        <p:sp>
          <p:nvSpPr>
            <p:cNvPr id="11" name="Google Shape;221;p39">
              <a:extLst>
                <a:ext uri="{FF2B5EF4-FFF2-40B4-BE49-F238E27FC236}">
                  <a16:creationId xmlns:a16="http://schemas.microsoft.com/office/drawing/2014/main" id="{4778CEC4-F0AD-A153-E73E-836E5B0ADA4B}"/>
                </a:ext>
              </a:extLst>
            </p:cNvPr>
            <p:cNvSpPr/>
            <p:nvPr/>
          </p:nvSpPr>
          <p:spPr>
            <a:xfrm>
              <a:off x="4601069" y="2323752"/>
              <a:ext cx="2757900" cy="642300"/>
            </a:xfrm>
            <a:prstGeom prst="rect">
              <a:avLst/>
            </a:prstGeom>
            <a:solidFill>
              <a:srgbClr val="999999"/>
            </a:solidFill>
            <a:ln>
              <a:noFill/>
            </a:ln>
          </p:spPr>
          <p:txBody>
            <a:bodyPr spcFirstLastPara="1" wrap="square" lIns="91425" tIns="91425" rIns="91425" bIns="91425" anchor="ctr" anchorCtr="0">
              <a:noAutofit/>
            </a:bodyPr>
            <a:lstStyle/>
            <a:p>
              <a:pPr marL="171450" lvl="0" indent="-171450" algn="l" rtl="0">
                <a:lnSpc>
                  <a:spcPct val="115000"/>
                </a:lnSpc>
                <a:spcBef>
                  <a:spcPts val="0"/>
                </a:spcBef>
                <a:spcAft>
                  <a:spcPts val="0"/>
                </a:spcAft>
                <a:buClr>
                  <a:schemeClr val="tx1"/>
                </a:buClr>
                <a:buFont typeface="Arial" panose="020B0604020202020204" pitchFamily="34" charset="0"/>
                <a:buChar char="•"/>
              </a:pPr>
              <a:endParaRPr sz="1100" dirty="0">
                <a:latin typeface="Arial" panose="020B0604020202020204" pitchFamily="34" charset="0"/>
                <a:ea typeface="Calibri"/>
                <a:cs typeface="Arial" panose="020B0604020202020204" pitchFamily="34" charset="0"/>
                <a:sym typeface="Calibri"/>
              </a:endParaRPr>
            </a:p>
            <a:p>
              <a:pPr marL="171450" lvl="0" indent="-171450" algn="l" rtl="0">
                <a:lnSpc>
                  <a:spcPct val="115000"/>
                </a:lnSpc>
                <a:spcBef>
                  <a:spcPts val="0"/>
                </a:spcBef>
                <a:spcAft>
                  <a:spcPts val="0"/>
                </a:spcAft>
                <a:buClr>
                  <a:schemeClr val="tx1"/>
                </a:buClr>
                <a:buFont typeface="Arial" panose="020B0604020202020204" pitchFamily="34" charset="0"/>
                <a:buChar char="•"/>
              </a:pPr>
              <a:endParaRPr sz="1100" dirty="0">
                <a:latin typeface="Arial" panose="020B0604020202020204" pitchFamily="34" charset="0"/>
                <a:ea typeface="Calibri"/>
                <a:cs typeface="Arial" panose="020B0604020202020204" pitchFamily="34" charset="0"/>
                <a:sym typeface="Calibri"/>
              </a:endParaRPr>
            </a:p>
            <a:p>
              <a:pPr marL="323850" lvl="0" indent="-171450" algn="l" rtl="0">
                <a:lnSpc>
                  <a:spcPct val="115000"/>
                </a:lnSpc>
                <a:spcBef>
                  <a:spcPts val="0"/>
                </a:spcBef>
                <a:spcAft>
                  <a:spcPts val="0"/>
                </a:spcAft>
                <a:buClr>
                  <a:schemeClr val="tx1"/>
                </a:buClr>
                <a:buSzPts val="1200"/>
                <a:buFont typeface="Arial" panose="020B0604020202020204" pitchFamily="34" charset="0"/>
                <a:buChar char="•"/>
              </a:pPr>
              <a:r>
                <a:rPr lang="en" sz="1100" dirty="0">
                  <a:latin typeface="Arial" panose="020B0604020202020204" pitchFamily="34" charset="0"/>
                  <a:ea typeface="Calibri"/>
                  <a:cs typeface="Arial" panose="020B0604020202020204" pitchFamily="34" charset="0"/>
                  <a:sym typeface="Calibri"/>
                </a:rPr>
                <a:t>Confirm your host or moderator</a:t>
              </a:r>
              <a:endParaRPr sz="1100" dirty="0">
                <a:latin typeface="Arial" panose="020B0604020202020204" pitchFamily="34" charset="0"/>
                <a:ea typeface="Calibri"/>
                <a:cs typeface="Arial" panose="020B0604020202020204" pitchFamily="34" charset="0"/>
                <a:sym typeface="Calibri"/>
              </a:endParaRPr>
            </a:p>
            <a:p>
              <a:pPr marL="323850" lvl="0" indent="-171450" algn="l" rtl="0">
                <a:lnSpc>
                  <a:spcPct val="115000"/>
                </a:lnSpc>
                <a:spcBef>
                  <a:spcPts val="0"/>
                </a:spcBef>
                <a:spcAft>
                  <a:spcPts val="0"/>
                </a:spcAft>
                <a:buClr>
                  <a:schemeClr val="tx1"/>
                </a:buClr>
                <a:buSzPts val="1200"/>
                <a:buFont typeface="Arial" panose="020B0604020202020204" pitchFamily="34" charset="0"/>
                <a:buChar char="•"/>
              </a:pPr>
              <a:r>
                <a:rPr lang="en" sz="1100" dirty="0">
                  <a:latin typeface="Arial" panose="020B0604020202020204" pitchFamily="34" charset="0"/>
                  <a:ea typeface="Calibri"/>
                  <a:cs typeface="Arial" panose="020B0604020202020204" pitchFamily="34" charset="0"/>
                  <a:sym typeface="Calibri"/>
                </a:rPr>
                <a:t>Appoint your technical manager</a:t>
              </a:r>
              <a:endParaRPr sz="1100" dirty="0">
                <a:latin typeface="Arial" panose="020B0604020202020204" pitchFamily="34" charset="0"/>
                <a:ea typeface="Calibri"/>
                <a:cs typeface="Arial" panose="020B0604020202020204" pitchFamily="34" charset="0"/>
                <a:sym typeface="Calibri"/>
              </a:endParaRPr>
            </a:p>
            <a:p>
              <a:pPr marL="171450" lvl="0" indent="-171450" algn="l" rtl="0">
                <a:lnSpc>
                  <a:spcPct val="115000"/>
                </a:lnSpc>
                <a:spcBef>
                  <a:spcPts val="0"/>
                </a:spcBef>
                <a:spcAft>
                  <a:spcPts val="0"/>
                </a:spcAft>
                <a:buClr>
                  <a:schemeClr val="tx1"/>
                </a:buClr>
                <a:buFont typeface="Arial" panose="020B0604020202020204" pitchFamily="34" charset="0"/>
                <a:buChar char="•"/>
              </a:pPr>
              <a:endParaRPr sz="1100" dirty="0">
                <a:latin typeface="Arial" panose="020B0604020202020204" pitchFamily="34" charset="0"/>
                <a:ea typeface="Calibri"/>
                <a:cs typeface="Arial" panose="020B0604020202020204" pitchFamily="34" charset="0"/>
                <a:sym typeface="Calibri"/>
              </a:endParaRPr>
            </a:p>
            <a:p>
              <a:pPr marL="628650" lvl="0" indent="-171450" algn="l" rtl="0">
                <a:lnSpc>
                  <a:spcPct val="115000"/>
                </a:lnSpc>
                <a:spcBef>
                  <a:spcPts val="0"/>
                </a:spcBef>
                <a:spcAft>
                  <a:spcPts val="0"/>
                </a:spcAft>
                <a:buClr>
                  <a:schemeClr val="tx1"/>
                </a:buClr>
                <a:buFont typeface="Arial" panose="020B0604020202020204" pitchFamily="34" charset="0"/>
                <a:buChar char="•"/>
              </a:pPr>
              <a:endParaRPr sz="1100" dirty="0">
                <a:latin typeface="Arial" panose="020B0604020202020204" pitchFamily="34" charset="0"/>
                <a:ea typeface="Calibri"/>
                <a:cs typeface="Arial" panose="020B0604020202020204" pitchFamily="34" charset="0"/>
                <a:sym typeface="Calibri"/>
              </a:endParaRPr>
            </a:p>
          </p:txBody>
        </p:sp>
      </p:grpSp>
      <p:grpSp>
        <p:nvGrpSpPr>
          <p:cNvPr id="12" name="Google Shape;222;p39">
            <a:extLst>
              <a:ext uri="{FF2B5EF4-FFF2-40B4-BE49-F238E27FC236}">
                <a16:creationId xmlns:a16="http://schemas.microsoft.com/office/drawing/2014/main" id="{354608A1-0C05-5C67-772F-F5D311C4D45A}"/>
              </a:ext>
            </a:extLst>
          </p:cNvPr>
          <p:cNvGrpSpPr/>
          <p:nvPr/>
        </p:nvGrpSpPr>
        <p:grpSpPr>
          <a:xfrm>
            <a:off x="421966" y="3329111"/>
            <a:ext cx="8325078" cy="885327"/>
            <a:chOff x="1593000" y="2322568"/>
            <a:chExt cx="5957975" cy="643500"/>
          </a:xfrm>
        </p:grpSpPr>
        <p:sp>
          <p:nvSpPr>
            <p:cNvPr id="13" name="Google Shape;223;p39">
              <a:extLst>
                <a:ext uri="{FF2B5EF4-FFF2-40B4-BE49-F238E27FC236}">
                  <a16:creationId xmlns:a16="http://schemas.microsoft.com/office/drawing/2014/main" id="{9F15B3B3-0306-E731-2209-A4E4859E6F42}"/>
                </a:ext>
              </a:extLst>
            </p:cNvPr>
            <p:cNvSpPr/>
            <p:nvPr/>
          </p:nvSpPr>
          <p:spPr>
            <a:xfrm>
              <a:off x="3728375" y="2322568"/>
              <a:ext cx="3822600" cy="643500"/>
            </a:xfrm>
            <a:prstGeom prst="rect">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Arial" panose="020B0604020202020204" pitchFamily="34" charset="0"/>
                <a:cs typeface="Arial" panose="020B0604020202020204" pitchFamily="34" charset="0"/>
              </a:endParaRPr>
            </a:p>
          </p:txBody>
        </p:sp>
        <p:sp>
          <p:nvSpPr>
            <p:cNvPr id="14" name="Google Shape;224;p39">
              <a:extLst>
                <a:ext uri="{FF2B5EF4-FFF2-40B4-BE49-F238E27FC236}">
                  <a16:creationId xmlns:a16="http://schemas.microsoft.com/office/drawing/2014/main" id="{126A19FE-92E3-7F97-C854-5DEE46DBC8A0}"/>
                </a:ext>
              </a:extLst>
            </p:cNvPr>
            <p:cNvSpPr/>
            <p:nvPr/>
          </p:nvSpPr>
          <p:spPr>
            <a:xfrm flipH="1">
              <a:off x="2283025" y="2322575"/>
              <a:ext cx="1844400" cy="642600"/>
            </a:xfrm>
            <a:prstGeom prst="rect">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Arial" panose="020B0604020202020204" pitchFamily="34" charset="0"/>
                <a:cs typeface="Arial" panose="020B0604020202020204" pitchFamily="34" charset="0"/>
              </a:endParaRPr>
            </a:p>
          </p:txBody>
        </p:sp>
        <p:sp>
          <p:nvSpPr>
            <p:cNvPr id="15" name="Google Shape;225;p39">
              <a:extLst>
                <a:ext uri="{FF2B5EF4-FFF2-40B4-BE49-F238E27FC236}">
                  <a16:creationId xmlns:a16="http://schemas.microsoft.com/office/drawing/2014/main" id="{E339BC50-0922-AAC9-69BC-A4B92D39E30B}"/>
                </a:ext>
              </a:extLst>
            </p:cNvPr>
            <p:cNvSpPr/>
            <p:nvPr/>
          </p:nvSpPr>
          <p:spPr>
            <a:xfrm rot="-5400000">
              <a:off x="3501574" y="1934671"/>
              <a:ext cx="643356" cy="1419149"/>
            </a:xfrm>
            <a:prstGeom prst="flowChartOffpageConnector">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Arial" panose="020B0604020202020204" pitchFamily="34" charset="0"/>
                <a:cs typeface="Arial" panose="020B0604020202020204" pitchFamily="34" charset="0"/>
              </a:endParaRPr>
            </a:p>
          </p:txBody>
        </p:sp>
        <p:sp>
          <p:nvSpPr>
            <p:cNvPr id="16" name="Google Shape;226;p39">
              <a:extLst>
                <a:ext uri="{FF2B5EF4-FFF2-40B4-BE49-F238E27FC236}">
                  <a16:creationId xmlns:a16="http://schemas.microsoft.com/office/drawing/2014/main" id="{A53DC27A-1C37-8086-5B32-15FEC887D78F}"/>
                </a:ext>
              </a:extLst>
            </p:cNvPr>
            <p:cNvSpPr/>
            <p:nvPr/>
          </p:nvSpPr>
          <p:spPr>
            <a:xfrm>
              <a:off x="2342625" y="2399951"/>
              <a:ext cx="1940700" cy="495900"/>
            </a:xfrm>
            <a:prstGeom prst="rect">
              <a:avLst/>
            </a:prstGeom>
            <a:solidFill>
              <a:srgbClr val="F1C232"/>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600">
                  <a:latin typeface="Arial" panose="020B0604020202020204" pitchFamily="34" charset="0"/>
                  <a:ea typeface="Calibri"/>
                  <a:cs typeface="Arial" panose="020B0604020202020204" pitchFamily="34" charset="0"/>
                  <a:sym typeface="Calibri"/>
                </a:rPr>
                <a:t>Finalize Event Details</a:t>
              </a:r>
              <a:endParaRPr sz="1600">
                <a:latin typeface="Arial" panose="020B0604020202020204" pitchFamily="34" charset="0"/>
                <a:ea typeface="Calibri"/>
                <a:cs typeface="Arial" panose="020B0604020202020204" pitchFamily="34" charset="0"/>
                <a:sym typeface="Calibri"/>
              </a:endParaRPr>
            </a:p>
          </p:txBody>
        </p:sp>
        <p:sp>
          <p:nvSpPr>
            <p:cNvPr id="17" name="Google Shape;227;p39">
              <a:extLst>
                <a:ext uri="{FF2B5EF4-FFF2-40B4-BE49-F238E27FC236}">
                  <a16:creationId xmlns:a16="http://schemas.microsoft.com/office/drawing/2014/main" id="{4EE21626-F561-7D3A-6F96-DCCC1027089C}"/>
                </a:ext>
              </a:extLst>
            </p:cNvPr>
            <p:cNvSpPr/>
            <p:nvPr/>
          </p:nvSpPr>
          <p:spPr>
            <a:xfrm>
              <a:off x="1593000" y="2322568"/>
              <a:ext cx="690000" cy="642300"/>
            </a:xfrm>
            <a:prstGeom prst="rect">
              <a:avLst/>
            </a:prstGeom>
            <a:solidFill>
              <a:srgbClr val="761E86"/>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Arial" panose="020B0604020202020204" pitchFamily="34" charset="0"/>
                <a:cs typeface="Arial" panose="020B0604020202020204" pitchFamily="34" charset="0"/>
              </a:endParaRPr>
            </a:p>
          </p:txBody>
        </p:sp>
        <p:sp>
          <p:nvSpPr>
            <p:cNvPr id="18" name="Google Shape;228;p39">
              <a:extLst>
                <a:ext uri="{FF2B5EF4-FFF2-40B4-BE49-F238E27FC236}">
                  <a16:creationId xmlns:a16="http://schemas.microsoft.com/office/drawing/2014/main" id="{6A5EECC7-1701-EB96-00D6-85F8C536980C}"/>
                </a:ext>
              </a:extLst>
            </p:cNvPr>
            <p:cNvSpPr/>
            <p:nvPr/>
          </p:nvSpPr>
          <p:spPr>
            <a:xfrm>
              <a:off x="1593000" y="2322575"/>
              <a:ext cx="690000" cy="642600"/>
            </a:xfrm>
            <a:prstGeom prst="rect">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a:latin typeface="Arial" panose="020B0604020202020204" pitchFamily="34" charset="0"/>
                  <a:ea typeface="Calibri"/>
                  <a:cs typeface="Arial" panose="020B0604020202020204" pitchFamily="34" charset="0"/>
                  <a:sym typeface="Calibri"/>
                </a:rPr>
                <a:t>3</a:t>
              </a:r>
              <a:endParaRPr sz="2800">
                <a:latin typeface="Arial" panose="020B0604020202020204" pitchFamily="34" charset="0"/>
                <a:ea typeface="Calibri"/>
                <a:cs typeface="Arial" panose="020B0604020202020204" pitchFamily="34" charset="0"/>
                <a:sym typeface="Calibri"/>
              </a:endParaRPr>
            </a:p>
          </p:txBody>
        </p:sp>
        <p:sp>
          <p:nvSpPr>
            <p:cNvPr id="19" name="Google Shape;229;p39">
              <a:extLst>
                <a:ext uri="{FF2B5EF4-FFF2-40B4-BE49-F238E27FC236}">
                  <a16:creationId xmlns:a16="http://schemas.microsoft.com/office/drawing/2014/main" id="{17360495-1C33-10B0-B5DE-8D30EB5703B8}"/>
                </a:ext>
              </a:extLst>
            </p:cNvPr>
            <p:cNvSpPr/>
            <p:nvPr/>
          </p:nvSpPr>
          <p:spPr>
            <a:xfrm>
              <a:off x="4609084" y="2323743"/>
              <a:ext cx="2750100" cy="642300"/>
            </a:xfrm>
            <a:prstGeom prst="rect">
              <a:avLst/>
            </a:prstGeom>
            <a:solidFill>
              <a:srgbClr val="999999"/>
            </a:solidFill>
            <a:ln>
              <a:noFill/>
            </a:ln>
          </p:spPr>
          <p:txBody>
            <a:bodyPr spcFirstLastPara="1" wrap="square" lIns="91425" tIns="91425" rIns="91425" bIns="91425" anchor="ctr" anchorCtr="0">
              <a:noAutofit/>
            </a:bodyPr>
            <a:lstStyle/>
            <a:p>
              <a:pPr marL="628650" lvl="0" indent="-171450" algn="l" rtl="0">
                <a:lnSpc>
                  <a:spcPct val="115000"/>
                </a:lnSpc>
                <a:spcBef>
                  <a:spcPts val="0"/>
                </a:spcBef>
                <a:spcAft>
                  <a:spcPts val="0"/>
                </a:spcAft>
                <a:buClr>
                  <a:schemeClr val="tx1"/>
                </a:buClr>
                <a:buFont typeface="Arial" panose="020B0604020202020204" pitchFamily="34" charset="0"/>
                <a:buChar char="•"/>
              </a:pPr>
              <a:endParaRPr sz="1100" dirty="0">
                <a:latin typeface="Arial" panose="020B0604020202020204" pitchFamily="34" charset="0"/>
                <a:ea typeface="Calibri"/>
                <a:cs typeface="Arial" panose="020B0604020202020204" pitchFamily="34" charset="0"/>
                <a:sym typeface="Calibri"/>
              </a:endParaRPr>
            </a:p>
            <a:p>
              <a:pPr marL="323850" lvl="0" indent="-171450" algn="l" rtl="0">
                <a:lnSpc>
                  <a:spcPct val="115000"/>
                </a:lnSpc>
                <a:spcBef>
                  <a:spcPts val="0"/>
                </a:spcBef>
                <a:spcAft>
                  <a:spcPts val="0"/>
                </a:spcAft>
                <a:buClr>
                  <a:schemeClr val="tx1"/>
                </a:buClr>
                <a:buSzPts val="1200"/>
                <a:buFont typeface="Arial" panose="020B0604020202020204" pitchFamily="34" charset="0"/>
                <a:buChar char="•"/>
              </a:pPr>
              <a:r>
                <a:rPr lang="en" sz="1100" dirty="0">
                  <a:latin typeface="Arial" panose="020B0604020202020204" pitchFamily="34" charset="0"/>
                  <a:ea typeface="Calibri"/>
                  <a:cs typeface="Arial" panose="020B0604020202020204" pitchFamily="34" charset="0"/>
                  <a:sym typeface="Calibri"/>
                </a:rPr>
                <a:t>Determine order of speakers/panelists</a:t>
              </a:r>
              <a:endParaRPr sz="1100" dirty="0">
                <a:latin typeface="Arial" panose="020B0604020202020204" pitchFamily="34" charset="0"/>
                <a:ea typeface="Calibri"/>
                <a:cs typeface="Arial" panose="020B0604020202020204" pitchFamily="34" charset="0"/>
                <a:sym typeface="Calibri"/>
              </a:endParaRPr>
            </a:p>
            <a:p>
              <a:pPr marL="323850" lvl="0" indent="-171450" algn="l" rtl="0">
                <a:lnSpc>
                  <a:spcPct val="115000"/>
                </a:lnSpc>
                <a:spcBef>
                  <a:spcPts val="0"/>
                </a:spcBef>
                <a:spcAft>
                  <a:spcPts val="0"/>
                </a:spcAft>
                <a:buClr>
                  <a:schemeClr val="tx1"/>
                </a:buClr>
                <a:buSzPts val="1200"/>
                <a:buFont typeface="Arial" panose="020B0604020202020204" pitchFamily="34" charset="0"/>
                <a:buChar char="•"/>
              </a:pPr>
              <a:r>
                <a:rPr lang="en" sz="1100" dirty="0">
                  <a:latin typeface="Arial" panose="020B0604020202020204" pitchFamily="34" charset="0"/>
                  <a:ea typeface="Calibri"/>
                  <a:cs typeface="Arial" panose="020B0604020202020204" pitchFamily="34" charset="0"/>
                  <a:sym typeface="Calibri"/>
                </a:rPr>
                <a:t>Finalize event timing &amp; flow</a:t>
              </a:r>
              <a:endParaRPr sz="1100" dirty="0">
                <a:latin typeface="Arial" panose="020B0604020202020204" pitchFamily="34" charset="0"/>
                <a:ea typeface="Calibri"/>
                <a:cs typeface="Arial" panose="020B0604020202020204" pitchFamily="34" charset="0"/>
                <a:sym typeface="Calibri"/>
              </a:endParaRPr>
            </a:p>
            <a:p>
              <a:pPr marL="171450" lvl="0" indent="-171450" algn="l" rtl="0">
                <a:lnSpc>
                  <a:spcPct val="115000"/>
                </a:lnSpc>
                <a:spcBef>
                  <a:spcPts val="0"/>
                </a:spcBef>
                <a:spcAft>
                  <a:spcPts val="0"/>
                </a:spcAft>
                <a:buClr>
                  <a:schemeClr val="tx1"/>
                </a:buClr>
                <a:buFont typeface="Arial" panose="020B0604020202020204" pitchFamily="34" charset="0"/>
                <a:buChar char="•"/>
              </a:pPr>
              <a:endParaRPr sz="1100" dirty="0">
                <a:latin typeface="Arial" panose="020B0604020202020204" pitchFamily="34" charset="0"/>
                <a:ea typeface="Calibri"/>
                <a:cs typeface="Arial" panose="020B0604020202020204" pitchFamily="34" charset="0"/>
                <a:sym typeface="Calibri"/>
              </a:endParaRPr>
            </a:p>
          </p:txBody>
        </p:sp>
      </p:grpSp>
      <p:grpSp>
        <p:nvGrpSpPr>
          <p:cNvPr id="20" name="Google Shape;230;p39">
            <a:extLst>
              <a:ext uri="{FF2B5EF4-FFF2-40B4-BE49-F238E27FC236}">
                <a16:creationId xmlns:a16="http://schemas.microsoft.com/office/drawing/2014/main" id="{12BADB1B-36BE-9FB2-9F8E-382E0C935F48}"/>
              </a:ext>
            </a:extLst>
          </p:cNvPr>
          <p:cNvGrpSpPr/>
          <p:nvPr/>
        </p:nvGrpSpPr>
        <p:grpSpPr>
          <a:xfrm>
            <a:off x="476685" y="926686"/>
            <a:ext cx="8325078" cy="858537"/>
            <a:chOff x="1593000" y="2322568"/>
            <a:chExt cx="5957975" cy="643500"/>
          </a:xfrm>
        </p:grpSpPr>
        <p:sp>
          <p:nvSpPr>
            <p:cNvPr id="21" name="Google Shape;231;p39">
              <a:extLst>
                <a:ext uri="{FF2B5EF4-FFF2-40B4-BE49-F238E27FC236}">
                  <a16:creationId xmlns:a16="http://schemas.microsoft.com/office/drawing/2014/main" id="{2F45330F-210B-3A6B-38F0-3DDEC3B17DFD}"/>
                </a:ext>
              </a:extLst>
            </p:cNvPr>
            <p:cNvSpPr/>
            <p:nvPr/>
          </p:nvSpPr>
          <p:spPr>
            <a:xfrm>
              <a:off x="3728375" y="2322568"/>
              <a:ext cx="3822600" cy="643500"/>
            </a:xfrm>
            <a:prstGeom prst="rect">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Arial" panose="020B0604020202020204" pitchFamily="34" charset="0"/>
                <a:cs typeface="Arial" panose="020B0604020202020204" pitchFamily="34" charset="0"/>
              </a:endParaRPr>
            </a:p>
          </p:txBody>
        </p:sp>
        <p:sp>
          <p:nvSpPr>
            <p:cNvPr id="22" name="Google Shape;232;p39">
              <a:extLst>
                <a:ext uri="{FF2B5EF4-FFF2-40B4-BE49-F238E27FC236}">
                  <a16:creationId xmlns:a16="http://schemas.microsoft.com/office/drawing/2014/main" id="{17A54DE9-7C00-8D68-E51D-91C8E2CC485A}"/>
                </a:ext>
              </a:extLst>
            </p:cNvPr>
            <p:cNvSpPr/>
            <p:nvPr/>
          </p:nvSpPr>
          <p:spPr>
            <a:xfrm flipH="1">
              <a:off x="2283025" y="2322575"/>
              <a:ext cx="1844400" cy="642600"/>
            </a:xfrm>
            <a:prstGeom prst="rect">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Arial" panose="020B0604020202020204" pitchFamily="34" charset="0"/>
                <a:cs typeface="Arial" panose="020B0604020202020204" pitchFamily="34" charset="0"/>
              </a:endParaRPr>
            </a:p>
          </p:txBody>
        </p:sp>
        <p:sp>
          <p:nvSpPr>
            <p:cNvPr id="23" name="Google Shape;233;p39">
              <a:extLst>
                <a:ext uri="{FF2B5EF4-FFF2-40B4-BE49-F238E27FC236}">
                  <a16:creationId xmlns:a16="http://schemas.microsoft.com/office/drawing/2014/main" id="{FB54ABD0-61A3-7872-C0AA-F500A1FC4B1E}"/>
                </a:ext>
              </a:extLst>
            </p:cNvPr>
            <p:cNvSpPr/>
            <p:nvPr/>
          </p:nvSpPr>
          <p:spPr>
            <a:xfrm rot="-5400000">
              <a:off x="3501574" y="1934671"/>
              <a:ext cx="643356" cy="1419149"/>
            </a:xfrm>
            <a:prstGeom prst="flowChartOffpageConnector">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Arial" panose="020B0604020202020204" pitchFamily="34" charset="0"/>
                <a:cs typeface="Arial" panose="020B0604020202020204" pitchFamily="34" charset="0"/>
              </a:endParaRPr>
            </a:p>
          </p:txBody>
        </p:sp>
        <p:sp>
          <p:nvSpPr>
            <p:cNvPr id="24" name="Google Shape;234;p39">
              <a:extLst>
                <a:ext uri="{FF2B5EF4-FFF2-40B4-BE49-F238E27FC236}">
                  <a16:creationId xmlns:a16="http://schemas.microsoft.com/office/drawing/2014/main" id="{A666C41D-0EE5-748B-89C5-CEE2317BACA4}"/>
                </a:ext>
              </a:extLst>
            </p:cNvPr>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600" dirty="0">
                  <a:latin typeface="Arial" panose="020B0604020202020204" pitchFamily="34" charset="0"/>
                  <a:ea typeface="Calibri"/>
                  <a:cs typeface="Arial" panose="020B0604020202020204" pitchFamily="34" charset="0"/>
                  <a:sym typeface="Calibri"/>
                </a:rPr>
                <a:t>Event Resources</a:t>
              </a:r>
              <a:endParaRPr sz="1600" dirty="0">
                <a:latin typeface="Arial" panose="020B0604020202020204" pitchFamily="34" charset="0"/>
                <a:ea typeface="Calibri"/>
                <a:cs typeface="Arial" panose="020B0604020202020204" pitchFamily="34" charset="0"/>
                <a:sym typeface="Calibri"/>
              </a:endParaRPr>
            </a:p>
          </p:txBody>
        </p:sp>
        <p:sp>
          <p:nvSpPr>
            <p:cNvPr id="25" name="Google Shape;235;p39">
              <a:extLst>
                <a:ext uri="{FF2B5EF4-FFF2-40B4-BE49-F238E27FC236}">
                  <a16:creationId xmlns:a16="http://schemas.microsoft.com/office/drawing/2014/main" id="{739801FC-3188-D91B-0286-BCD9BF0571DE}"/>
                </a:ext>
              </a:extLst>
            </p:cNvPr>
            <p:cNvSpPr/>
            <p:nvPr/>
          </p:nvSpPr>
          <p:spPr>
            <a:xfrm>
              <a:off x="1593000" y="2322568"/>
              <a:ext cx="690000" cy="642300"/>
            </a:xfrm>
            <a:prstGeom prst="rect">
              <a:avLst/>
            </a:prstGeom>
            <a:solidFill>
              <a:srgbClr val="761E86"/>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Arial" panose="020B0604020202020204" pitchFamily="34" charset="0"/>
                <a:cs typeface="Arial" panose="020B0604020202020204" pitchFamily="34" charset="0"/>
              </a:endParaRPr>
            </a:p>
          </p:txBody>
        </p:sp>
        <p:sp>
          <p:nvSpPr>
            <p:cNvPr id="26" name="Google Shape;236;p39">
              <a:extLst>
                <a:ext uri="{FF2B5EF4-FFF2-40B4-BE49-F238E27FC236}">
                  <a16:creationId xmlns:a16="http://schemas.microsoft.com/office/drawing/2014/main" id="{5B1D4B9E-A25C-F9E8-F616-0DC5E82EFEE4}"/>
                </a:ext>
              </a:extLst>
            </p:cNvPr>
            <p:cNvSpPr/>
            <p:nvPr/>
          </p:nvSpPr>
          <p:spPr>
            <a:xfrm>
              <a:off x="1593000" y="2322575"/>
              <a:ext cx="690000" cy="642600"/>
            </a:xfrm>
            <a:prstGeom prst="rect">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latin typeface="Arial" panose="020B0604020202020204" pitchFamily="34" charset="0"/>
                  <a:ea typeface="Calibri"/>
                  <a:cs typeface="Arial" panose="020B0604020202020204" pitchFamily="34" charset="0"/>
                  <a:sym typeface="Calibri"/>
                </a:rPr>
                <a:t>1</a:t>
              </a:r>
              <a:endParaRPr sz="2800" dirty="0">
                <a:latin typeface="Arial" panose="020B0604020202020204" pitchFamily="34" charset="0"/>
                <a:ea typeface="Calibri"/>
                <a:cs typeface="Arial" panose="020B0604020202020204" pitchFamily="34" charset="0"/>
                <a:sym typeface="Calibri"/>
              </a:endParaRPr>
            </a:p>
          </p:txBody>
        </p:sp>
        <p:sp>
          <p:nvSpPr>
            <p:cNvPr id="27" name="Google Shape;237;p39">
              <a:extLst>
                <a:ext uri="{FF2B5EF4-FFF2-40B4-BE49-F238E27FC236}">
                  <a16:creationId xmlns:a16="http://schemas.microsoft.com/office/drawing/2014/main" id="{BDD50F0F-2B5D-3022-7DF4-1C25A57E6D8D}"/>
                </a:ext>
              </a:extLst>
            </p:cNvPr>
            <p:cNvSpPr/>
            <p:nvPr/>
          </p:nvSpPr>
          <p:spPr>
            <a:xfrm>
              <a:off x="4626183" y="2326256"/>
              <a:ext cx="2678970" cy="593452"/>
            </a:xfrm>
            <a:prstGeom prst="rect">
              <a:avLst/>
            </a:prstGeom>
            <a:solidFill>
              <a:srgbClr val="999999"/>
            </a:solidFill>
            <a:ln>
              <a:noFill/>
            </a:ln>
          </p:spPr>
          <p:txBody>
            <a:bodyPr spcFirstLastPara="1" wrap="square" lIns="91425" tIns="91425" rIns="91425" bIns="91425" anchor="ctr" anchorCtr="0">
              <a:noAutofit/>
            </a:bodyPr>
            <a:lstStyle/>
            <a:p>
              <a:pPr marL="323850" indent="-171450">
                <a:lnSpc>
                  <a:spcPct val="115000"/>
                </a:lnSpc>
                <a:buClr>
                  <a:schemeClr val="tx1"/>
                </a:buClr>
                <a:buSzPts val="1200"/>
                <a:buFont typeface="Arial" panose="020B0604020202020204" pitchFamily="34" charset="0"/>
                <a:buChar char="•"/>
              </a:pPr>
              <a:r>
                <a:rPr lang="en" sz="1100" dirty="0">
                  <a:latin typeface="Arial" panose="020B0604020202020204" pitchFamily="34" charset="0"/>
                  <a:ea typeface="Calibri"/>
                  <a:cs typeface="Arial" panose="020B0604020202020204" pitchFamily="34" charset="0"/>
                  <a:sym typeface="Calibri"/>
                  <a:hlinkClick r:id="rId3">
                    <a:extLst>
                      <a:ext uri="{A12FA001-AC4F-418D-AE19-62706E023703}">
                        <ahyp:hlinkClr xmlns:ahyp="http://schemas.microsoft.com/office/drawing/2018/hyperlinkcolor" val="tx"/>
                      </a:ext>
                    </a:extLst>
                  </a:hlinkClick>
                </a:rPr>
                <a:t>www.nemontario.ca</a:t>
              </a:r>
              <a:endParaRPr lang="en" sz="1100" dirty="0">
                <a:latin typeface="Arial" panose="020B0604020202020204" pitchFamily="34" charset="0"/>
                <a:ea typeface="Calibri"/>
                <a:cs typeface="Arial" panose="020B0604020202020204" pitchFamily="34" charset="0"/>
              </a:endParaRPr>
            </a:p>
            <a:p>
              <a:pPr marL="323850" indent="-171450">
                <a:lnSpc>
                  <a:spcPct val="114999"/>
                </a:lnSpc>
                <a:buClr>
                  <a:schemeClr val="tx1"/>
                </a:buClr>
                <a:buSzPts val="1200"/>
                <a:buFont typeface="Arial" panose="020B0604020202020204" pitchFamily="34" charset="0"/>
                <a:buChar char="•"/>
              </a:pPr>
              <a:r>
                <a:rPr lang="en" sz="1100" dirty="0">
                  <a:latin typeface="Arial" panose="020B0604020202020204" pitchFamily="34" charset="0"/>
                  <a:ea typeface="Calibri"/>
                  <a:cs typeface="Arial" panose="020B0604020202020204" pitchFamily="34" charset="0"/>
                  <a:sym typeface="Calibri"/>
                </a:rPr>
                <a:t>Panel/Keynote discussion toolkit</a:t>
              </a:r>
              <a:endParaRPr sz="1100" dirty="0" err="1">
                <a:latin typeface="Arial" panose="020B0604020202020204" pitchFamily="34" charset="0"/>
                <a:ea typeface="Calibri"/>
                <a:cs typeface="Arial" panose="020B0604020202020204" pitchFamily="34" charset="0"/>
              </a:endParaRPr>
            </a:p>
            <a:p>
              <a:pPr marL="323850" indent="-171450">
                <a:lnSpc>
                  <a:spcPct val="115000"/>
                </a:lnSpc>
                <a:buClr>
                  <a:schemeClr val="tx1"/>
                </a:buClr>
                <a:buSzPts val="1200"/>
                <a:buFont typeface="Arial" panose="020B0604020202020204" pitchFamily="34" charset="0"/>
                <a:buChar char="•"/>
              </a:pPr>
              <a:r>
                <a:rPr lang="en" sz="1100" dirty="0">
                  <a:latin typeface="Arial" panose="020B0604020202020204" pitchFamily="34" charset="0"/>
                  <a:ea typeface="Calibri"/>
                  <a:cs typeface="Arial" panose="020B0604020202020204" pitchFamily="34" charset="0"/>
                  <a:sym typeface="Calibri"/>
                </a:rPr>
                <a:t>Virtual networking event, etc.</a:t>
              </a:r>
              <a:endParaRPr sz="1100" dirty="0">
                <a:latin typeface="Arial" panose="020B0604020202020204" pitchFamily="34" charset="0"/>
                <a:ea typeface="Calibri"/>
                <a:cs typeface="Arial" panose="020B0604020202020204" pitchFamily="34" charset="0"/>
              </a:endParaRPr>
            </a:p>
          </p:txBody>
        </p:sp>
      </p:grpSp>
    </p:spTree>
    <p:extLst>
      <p:ext uri="{BB962C8B-B14F-4D97-AF65-F5344CB8AC3E}">
        <p14:creationId xmlns:p14="http://schemas.microsoft.com/office/powerpoint/2010/main" val="121997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Google Shape;278;p42">
            <a:extLst>
              <a:ext uri="{FF2B5EF4-FFF2-40B4-BE49-F238E27FC236}">
                <a16:creationId xmlns:a16="http://schemas.microsoft.com/office/drawing/2014/main" id="{C3EC8100-78DC-4F4C-FB09-1B030EE37D9C}"/>
              </a:ext>
            </a:extLst>
          </p:cNvPr>
          <p:cNvSpPr txBox="1"/>
          <p:nvPr/>
        </p:nvSpPr>
        <p:spPr>
          <a:xfrm>
            <a:off x="1377254" y="402100"/>
            <a:ext cx="9428100" cy="753000"/>
          </a:xfrm>
          <a:prstGeom prst="rect">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CA" sz="2500" dirty="0">
                <a:solidFill>
                  <a:srgbClr val="FFFFFF"/>
                </a:solidFill>
                <a:latin typeface="Arial" panose="020B0604020202020204" pitchFamily="34" charset="0"/>
                <a:ea typeface="Calibri"/>
                <a:cs typeface="Arial" panose="020B0604020202020204" pitchFamily="34" charset="0"/>
                <a:sym typeface="Calibri"/>
              </a:rPr>
              <a:t>FINALIZE EVENT DETAILS – Run of Show</a:t>
            </a:r>
          </a:p>
        </p:txBody>
      </p:sp>
      <p:graphicFrame>
        <p:nvGraphicFramePr>
          <p:cNvPr id="29" name="Google Shape;279;p42">
            <a:extLst>
              <a:ext uri="{FF2B5EF4-FFF2-40B4-BE49-F238E27FC236}">
                <a16:creationId xmlns:a16="http://schemas.microsoft.com/office/drawing/2014/main" id="{4C0B50C3-93A5-C11D-4F50-6F35D737F12E}"/>
              </a:ext>
            </a:extLst>
          </p:cNvPr>
          <p:cNvGraphicFramePr/>
          <p:nvPr>
            <p:extLst>
              <p:ext uri="{D42A27DB-BD31-4B8C-83A1-F6EECF244321}">
                <p14:modId xmlns:p14="http://schemas.microsoft.com/office/powerpoint/2010/main" val="1058572423"/>
              </p:ext>
            </p:extLst>
          </p:nvPr>
        </p:nvGraphicFramePr>
        <p:xfrm>
          <a:off x="1377279" y="1351722"/>
          <a:ext cx="9428075" cy="3651582"/>
        </p:xfrm>
        <a:graphic>
          <a:graphicData uri="http://schemas.openxmlformats.org/drawingml/2006/table">
            <a:tbl>
              <a:tblPr>
                <a:noFill/>
              </a:tblPr>
              <a:tblGrid>
                <a:gridCol w="678343">
                  <a:extLst>
                    <a:ext uri="{9D8B030D-6E8A-4147-A177-3AD203B41FA5}">
                      <a16:colId xmlns:a16="http://schemas.microsoft.com/office/drawing/2014/main" val="20000"/>
                    </a:ext>
                  </a:extLst>
                </a:gridCol>
                <a:gridCol w="1386193">
                  <a:extLst>
                    <a:ext uri="{9D8B030D-6E8A-4147-A177-3AD203B41FA5}">
                      <a16:colId xmlns:a16="http://schemas.microsoft.com/office/drawing/2014/main" val="20001"/>
                    </a:ext>
                  </a:extLst>
                </a:gridCol>
                <a:gridCol w="1199413">
                  <a:extLst>
                    <a:ext uri="{9D8B030D-6E8A-4147-A177-3AD203B41FA5}">
                      <a16:colId xmlns:a16="http://schemas.microsoft.com/office/drawing/2014/main" val="20002"/>
                    </a:ext>
                  </a:extLst>
                </a:gridCol>
                <a:gridCol w="3499898">
                  <a:extLst>
                    <a:ext uri="{9D8B030D-6E8A-4147-A177-3AD203B41FA5}">
                      <a16:colId xmlns:a16="http://schemas.microsoft.com/office/drawing/2014/main" val="20003"/>
                    </a:ext>
                  </a:extLst>
                </a:gridCol>
                <a:gridCol w="1543465">
                  <a:extLst>
                    <a:ext uri="{9D8B030D-6E8A-4147-A177-3AD203B41FA5}">
                      <a16:colId xmlns:a16="http://schemas.microsoft.com/office/drawing/2014/main" val="20004"/>
                    </a:ext>
                  </a:extLst>
                </a:gridCol>
                <a:gridCol w="1120763">
                  <a:extLst>
                    <a:ext uri="{9D8B030D-6E8A-4147-A177-3AD203B41FA5}">
                      <a16:colId xmlns:a16="http://schemas.microsoft.com/office/drawing/2014/main" val="20005"/>
                    </a:ext>
                  </a:extLst>
                </a:gridCol>
              </a:tblGrid>
              <a:tr h="649356">
                <a:tc gridSpan="4">
                  <a:txBody>
                    <a:bodyPr/>
                    <a:lstStyle/>
                    <a:p>
                      <a:pPr marL="0" lvl="0" indent="0" algn="l" rtl="0">
                        <a:lnSpc>
                          <a:spcPct val="115000"/>
                        </a:lnSpc>
                        <a:spcBef>
                          <a:spcPts val="0"/>
                        </a:spcBef>
                        <a:spcAft>
                          <a:spcPts val="0"/>
                        </a:spcAft>
                        <a:buNone/>
                      </a:pPr>
                      <a:r>
                        <a:rPr lang="en" sz="800" b="1" dirty="0">
                          <a:latin typeface="Arial" panose="020B0604020202020204" pitchFamily="34" charset="0"/>
                          <a:ea typeface="Georgia"/>
                          <a:cs typeface="Arial" panose="020B0604020202020204" pitchFamily="34" charset="0"/>
                        </a:rPr>
                        <a:t>&lt;Session Name&gt;</a:t>
                      </a:r>
                      <a:endParaRPr lang="en-US" sz="800" b="1" dirty="0">
                        <a:latin typeface="Arial" panose="020B0604020202020204" pitchFamily="34" charset="0"/>
                        <a:ea typeface="Georgia"/>
                        <a:cs typeface="Arial" panose="020B0604020202020204" pitchFamily="34" charset="0"/>
                      </a:endParaRPr>
                    </a:p>
                    <a:p>
                      <a:pPr marL="0" lvl="0" indent="0" algn="l">
                        <a:lnSpc>
                          <a:spcPct val="114999"/>
                        </a:lnSpc>
                        <a:spcBef>
                          <a:spcPts val="0"/>
                        </a:spcBef>
                        <a:spcAft>
                          <a:spcPts val="0"/>
                        </a:spcAft>
                        <a:buNone/>
                      </a:pPr>
                      <a:r>
                        <a:rPr lang="en" sz="800" b="1" dirty="0">
                          <a:latin typeface="Arial" panose="020B0604020202020204" pitchFamily="34" charset="0"/>
                          <a:ea typeface="Georgia"/>
                          <a:cs typeface="Arial" panose="020B0604020202020204" pitchFamily="34" charset="0"/>
                          <a:sym typeface="Georgia"/>
                        </a:rPr>
                        <a:t>Virtual Meeting Link </a:t>
                      </a:r>
                      <a:r>
                        <a:rPr lang="en" sz="800" b="1" dirty="0">
                          <a:latin typeface="Arial" panose="020B0604020202020204" pitchFamily="34" charset="0"/>
                          <a:ea typeface="Georgia"/>
                          <a:cs typeface="Arial" panose="020B0604020202020204" pitchFamily="34" charset="0"/>
                        </a:rPr>
                        <a:t>&lt;To be provide to you&gt;</a:t>
                      </a:r>
                      <a:endParaRPr sz="800" b="1" dirty="0">
                        <a:latin typeface="Arial" panose="020B0604020202020204" pitchFamily="34" charset="0"/>
                        <a:ea typeface="Georgia"/>
                        <a:cs typeface="Arial" panose="020B0604020202020204" pitchFamily="34" charset="0"/>
                        <a:sym typeface="Georgia"/>
                      </a:endParaRPr>
                    </a:p>
                    <a:p>
                      <a:pPr marL="0" lvl="0" indent="0" algn="l" rtl="0">
                        <a:lnSpc>
                          <a:spcPct val="115000"/>
                        </a:lnSpc>
                        <a:spcBef>
                          <a:spcPts val="0"/>
                        </a:spcBef>
                        <a:spcAft>
                          <a:spcPts val="0"/>
                        </a:spcAft>
                        <a:buNone/>
                      </a:pPr>
                      <a:r>
                        <a:rPr lang="en" sz="800" b="1" dirty="0">
                          <a:latin typeface="Arial" panose="020B0604020202020204" pitchFamily="34" charset="0"/>
                          <a:ea typeface="Georgia"/>
                          <a:cs typeface="Arial" panose="020B0604020202020204" pitchFamily="34" charset="0"/>
                        </a:rPr>
                        <a:t>&lt;Date&gt; &lt;Time&gt; </a:t>
                      </a:r>
                      <a:endParaRPr lang="en" sz="800" b="1" dirty="0">
                        <a:latin typeface="Arial" panose="020B0604020202020204" pitchFamily="34" charset="0"/>
                        <a:ea typeface="Georgia"/>
                        <a:cs typeface="Arial" panose="020B0604020202020204" pitchFamily="34" charset="0"/>
                        <a:sym typeface="Georgia"/>
                      </a:endParaRPr>
                    </a:p>
                  </a:txBody>
                  <a:tcPr marL="100584" marR="100584"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lvl="0" indent="0" algn="l" rtl="0">
                        <a:spcBef>
                          <a:spcPts val="0"/>
                        </a:spcBef>
                        <a:spcAft>
                          <a:spcPts val="0"/>
                        </a:spcAft>
                        <a:buNone/>
                      </a:pPr>
                      <a:endParaRPr sz="800">
                        <a:latin typeface="Arial" panose="020B0604020202020204" pitchFamily="34" charset="0"/>
                        <a:cs typeface="Arial" panose="020B0604020202020204" pitchFamily="34" charset="0"/>
                      </a:endParaRPr>
                    </a:p>
                  </a:txBody>
                  <a:tcPr marL="31433" marR="31433"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Arial" panose="020B0604020202020204" pitchFamily="34" charset="0"/>
                        <a:cs typeface="Arial" panose="020B0604020202020204" pitchFamily="34" charset="0"/>
                      </a:endParaRPr>
                    </a:p>
                  </a:txBody>
                  <a:tcPr marL="31433" marR="31433"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94061">
                <a:tc>
                  <a:txBody>
                    <a:bodyPr/>
                    <a:lstStyle/>
                    <a:p>
                      <a:pPr marL="0" lvl="0" indent="0" algn="l" rtl="0">
                        <a:lnSpc>
                          <a:spcPct val="115000"/>
                        </a:lnSpc>
                        <a:spcBef>
                          <a:spcPts val="0"/>
                        </a:spcBef>
                        <a:spcAft>
                          <a:spcPts val="0"/>
                        </a:spcAft>
                        <a:buNone/>
                      </a:pPr>
                      <a:r>
                        <a:rPr lang="en" sz="800" b="1" dirty="0">
                          <a:latin typeface="Arial" panose="020B0604020202020204" pitchFamily="34" charset="0"/>
                          <a:ea typeface="Georgia"/>
                          <a:cs typeface="Arial" panose="020B0604020202020204" pitchFamily="34" charset="0"/>
                          <a:sym typeface="Georgia"/>
                        </a:rPr>
                        <a:t>Time</a:t>
                      </a:r>
                      <a:endParaRPr sz="800" b="1" dirty="0">
                        <a:latin typeface="Arial" panose="020B0604020202020204" pitchFamily="34" charset="0"/>
                        <a:ea typeface="Georgia"/>
                        <a:cs typeface="Arial" panose="020B0604020202020204" pitchFamily="34" charset="0"/>
                        <a:sym typeface="Georgia"/>
                      </a:endParaRPr>
                    </a:p>
                  </a:txBody>
                  <a:tcPr marL="31433" marR="31433"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b="1" dirty="0">
                          <a:latin typeface="Arial" panose="020B0604020202020204" pitchFamily="34" charset="0"/>
                          <a:ea typeface="Georgia"/>
                          <a:cs typeface="Arial" panose="020B0604020202020204" pitchFamily="34" charset="0"/>
                          <a:sym typeface="Georgia"/>
                        </a:rPr>
                        <a:t>Minute-by-minute</a:t>
                      </a:r>
                      <a:endParaRPr sz="800" b="1" dirty="0">
                        <a:latin typeface="Arial" panose="020B0604020202020204" pitchFamily="34" charset="0"/>
                        <a:ea typeface="Georgia"/>
                        <a:cs typeface="Arial" panose="020B0604020202020204" pitchFamily="34" charset="0"/>
                        <a:sym typeface="Georgia"/>
                      </a:endParaRPr>
                    </a:p>
                  </a:txBody>
                  <a:tcPr marL="31433" marR="31433"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b="1" dirty="0">
                          <a:latin typeface="Arial" panose="020B0604020202020204" pitchFamily="34" charset="0"/>
                          <a:ea typeface="Georgia"/>
                          <a:cs typeface="Arial" panose="020B0604020202020204" pitchFamily="34" charset="0"/>
                          <a:sym typeface="Georgia"/>
                        </a:rPr>
                        <a:t>Activity</a:t>
                      </a:r>
                      <a:endParaRPr sz="800" b="1" dirty="0">
                        <a:latin typeface="Arial" panose="020B0604020202020204" pitchFamily="34" charset="0"/>
                        <a:ea typeface="Georgia"/>
                        <a:cs typeface="Arial" panose="020B0604020202020204" pitchFamily="34" charset="0"/>
                        <a:sym typeface="Georgia"/>
                      </a:endParaRPr>
                    </a:p>
                  </a:txBody>
                  <a:tcPr marL="31433" marR="31433"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b="1" dirty="0">
                          <a:latin typeface="Arial" panose="020B0604020202020204" pitchFamily="34" charset="0"/>
                          <a:ea typeface="Georgia"/>
                          <a:cs typeface="Arial" panose="020B0604020202020204" pitchFamily="34" charset="0"/>
                          <a:sym typeface="Georgia"/>
                        </a:rPr>
                        <a:t>Description</a:t>
                      </a:r>
                      <a:endParaRPr sz="800" b="1" dirty="0">
                        <a:latin typeface="Arial" panose="020B0604020202020204" pitchFamily="34" charset="0"/>
                        <a:ea typeface="Georgia"/>
                        <a:cs typeface="Arial" panose="020B0604020202020204" pitchFamily="34" charset="0"/>
                        <a:sym typeface="Georgia"/>
                      </a:endParaRPr>
                    </a:p>
                  </a:txBody>
                  <a:tcPr marL="31433" marR="31433"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b="1" dirty="0">
                          <a:latin typeface="Arial" panose="020B0604020202020204" pitchFamily="34" charset="0"/>
                          <a:ea typeface="Georgia"/>
                          <a:cs typeface="Arial" panose="020B0604020202020204" pitchFamily="34" charset="0"/>
                          <a:sym typeface="Georgia"/>
                        </a:rPr>
                        <a:t>Facilitators</a:t>
                      </a:r>
                      <a:endParaRPr sz="800" b="1" dirty="0">
                        <a:latin typeface="Arial" panose="020B0604020202020204" pitchFamily="34" charset="0"/>
                        <a:ea typeface="Georgia"/>
                        <a:cs typeface="Arial" panose="020B0604020202020204" pitchFamily="34" charset="0"/>
                        <a:sym typeface="Georgia"/>
                      </a:endParaRPr>
                    </a:p>
                  </a:txBody>
                  <a:tcPr marL="31433" marR="31433"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b="1" dirty="0">
                          <a:latin typeface="Arial" panose="020B0604020202020204" pitchFamily="34" charset="0"/>
                          <a:ea typeface="Georgia"/>
                          <a:cs typeface="Arial" panose="020B0604020202020204" pitchFamily="34" charset="0"/>
                          <a:sym typeface="Georgia"/>
                        </a:rPr>
                        <a:t>Materials</a:t>
                      </a:r>
                      <a:endParaRPr sz="800" b="1" dirty="0">
                        <a:latin typeface="Arial" panose="020B0604020202020204" pitchFamily="34" charset="0"/>
                        <a:ea typeface="Georgia"/>
                        <a:cs typeface="Arial" panose="020B0604020202020204" pitchFamily="34" charset="0"/>
                        <a:sym typeface="Georgia"/>
                      </a:endParaRPr>
                    </a:p>
                  </a:txBody>
                  <a:tcPr marL="31433" marR="31433"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52842">
                <a:tc>
                  <a:txBody>
                    <a:bodyPr/>
                    <a:lstStyle/>
                    <a:p>
                      <a:pPr marL="0" lvl="0" indent="0" algn="l" rtl="0">
                        <a:lnSpc>
                          <a:spcPct val="115000"/>
                        </a:lnSpc>
                        <a:spcBef>
                          <a:spcPts val="0"/>
                        </a:spcBef>
                        <a:spcAft>
                          <a:spcPts val="0"/>
                        </a:spcAft>
                        <a:buNone/>
                      </a:pPr>
                      <a:r>
                        <a:rPr lang="en" sz="800" dirty="0">
                          <a:latin typeface="Arial" panose="020B0604020202020204" pitchFamily="34" charset="0"/>
                          <a:ea typeface="Georgia"/>
                          <a:cs typeface="Arial" panose="020B0604020202020204" pitchFamily="34" charset="0"/>
                          <a:sym typeface="Georgia"/>
                        </a:rPr>
                        <a:t>11:45-</a:t>
                      </a:r>
                      <a:endParaRPr sz="800" dirty="0">
                        <a:latin typeface="Arial" panose="020B0604020202020204" pitchFamily="34" charset="0"/>
                        <a:ea typeface="Georgia"/>
                        <a:cs typeface="Arial" panose="020B0604020202020204" pitchFamily="34" charset="0"/>
                        <a:sym typeface="Georgia"/>
                      </a:endParaRPr>
                    </a:p>
                    <a:p>
                      <a:pPr marL="0" lvl="0" indent="0" algn="l" rtl="0">
                        <a:lnSpc>
                          <a:spcPct val="115000"/>
                        </a:lnSpc>
                        <a:spcBef>
                          <a:spcPts val="0"/>
                        </a:spcBef>
                        <a:spcAft>
                          <a:spcPts val="0"/>
                        </a:spcAft>
                        <a:buNone/>
                      </a:pPr>
                      <a:r>
                        <a:rPr lang="en" sz="800" dirty="0">
                          <a:latin typeface="Arial" panose="020B0604020202020204" pitchFamily="34" charset="0"/>
                          <a:ea typeface="Georgia"/>
                          <a:cs typeface="Arial" panose="020B0604020202020204" pitchFamily="34" charset="0"/>
                          <a:sym typeface="Georgia"/>
                        </a:rPr>
                        <a:t>12:00pm</a:t>
                      </a:r>
                      <a:endParaRPr sz="800" dirty="0">
                        <a:latin typeface="Arial" panose="020B0604020202020204" pitchFamily="34" charset="0"/>
                        <a:ea typeface="Georgia"/>
                        <a:cs typeface="Arial" panose="020B0604020202020204" pitchFamily="34" charset="0"/>
                        <a:sym typeface="Georgia"/>
                      </a:endParaRPr>
                    </a:p>
                  </a:txBody>
                  <a:tcPr marL="31433" marR="31433"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Arial" panose="020B0604020202020204" pitchFamily="34" charset="0"/>
                        <a:cs typeface="Arial" panose="020B0604020202020204" pitchFamily="34" charset="0"/>
                      </a:endParaRPr>
                    </a:p>
                  </a:txBody>
                  <a:tcPr marL="31433" marR="31433"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dirty="0">
                          <a:latin typeface="Arial" panose="020B0604020202020204" pitchFamily="34" charset="0"/>
                          <a:ea typeface="Georgia"/>
                          <a:cs typeface="Arial" panose="020B0604020202020204" pitchFamily="34" charset="0"/>
                          <a:sym typeface="Georgia"/>
                        </a:rPr>
                        <a:t>Virtual Event  Set-up</a:t>
                      </a:r>
                      <a:endParaRPr sz="800" dirty="0">
                        <a:latin typeface="Arial" panose="020B0604020202020204" pitchFamily="34" charset="0"/>
                        <a:ea typeface="Georgia"/>
                        <a:cs typeface="Arial" panose="020B0604020202020204" pitchFamily="34" charset="0"/>
                        <a:sym typeface="Georgia"/>
                      </a:endParaRPr>
                    </a:p>
                  </a:txBody>
                  <a:tcPr marL="31433" marR="31433"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Arial" panose="020B0604020202020204" pitchFamily="34" charset="0"/>
                        <a:cs typeface="Arial" panose="020B0604020202020204" pitchFamily="34" charset="0"/>
                      </a:endParaRPr>
                    </a:p>
                  </a:txBody>
                  <a:tcPr marL="31433" marR="31433"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dirty="0">
                          <a:latin typeface="Arial" panose="020B0604020202020204" pitchFamily="34" charset="0"/>
                          <a:ea typeface="Georgia"/>
                          <a:cs typeface="Arial" panose="020B0604020202020204" pitchFamily="34" charset="0"/>
                          <a:sym typeface="Georgia"/>
                        </a:rPr>
                        <a:t>Host, Co-host</a:t>
                      </a:r>
                      <a:endParaRPr sz="800" dirty="0">
                        <a:latin typeface="Arial" panose="020B0604020202020204" pitchFamily="34" charset="0"/>
                        <a:ea typeface="Georgia"/>
                        <a:cs typeface="Arial" panose="020B0604020202020204" pitchFamily="34" charset="0"/>
                        <a:sym typeface="Georgia"/>
                      </a:endParaRPr>
                    </a:p>
                  </a:txBody>
                  <a:tcPr marL="31433" marR="31433"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dirty="0">
                          <a:latin typeface="Arial" panose="020B0604020202020204" pitchFamily="34" charset="0"/>
                          <a:ea typeface="Georgia"/>
                          <a:cs typeface="Arial" panose="020B0604020202020204" pitchFamily="34" charset="0"/>
                          <a:sym typeface="Georgia"/>
                        </a:rPr>
                        <a:t>Presentation</a:t>
                      </a:r>
                      <a:endParaRPr sz="800" dirty="0">
                        <a:latin typeface="Arial" panose="020B0604020202020204" pitchFamily="34" charset="0"/>
                        <a:ea typeface="Georgia"/>
                        <a:cs typeface="Arial" panose="020B0604020202020204" pitchFamily="34" charset="0"/>
                        <a:sym typeface="Georgia"/>
                      </a:endParaRPr>
                    </a:p>
                    <a:p>
                      <a:pPr marL="0" lvl="0" indent="0" algn="l" rtl="0">
                        <a:lnSpc>
                          <a:spcPct val="115000"/>
                        </a:lnSpc>
                        <a:spcBef>
                          <a:spcPts val="0"/>
                        </a:spcBef>
                        <a:spcAft>
                          <a:spcPts val="0"/>
                        </a:spcAft>
                        <a:buNone/>
                      </a:pPr>
                      <a:r>
                        <a:rPr lang="en" sz="800" dirty="0">
                          <a:latin typeface="Arial" panose="020B0604020202020204" pitchFamily="34" charset="0"/>
                          <a:ea typeface="Georgia"/>
                          <a:cs typeface="Arial" panose="020B0604020202020204" pitchFamily="34" charset="0"/>
                          <a:sym typeface="Georgia"/>
                        </a:rPr>
                        <a:t>Video</a:t>
                      </a:r>
                      <a:endParaRPr sz="800" dirty="0">
                        <a:latin typeface="Arial" panose="020B0604020202020204" pitchFamily="34" charset="0"/>
                        <a:ea typeface="Georgia"/>
                        <a:cs typeface="Arial" panose="020B0604020202020204" pitchFamily="34" charset="0"/>
                        <a:sym typeface="Georgia"/>
                      </a:endParaRPr>
                    </a:p>
                  </a:txBody>
                  <a:tcPr marL="31433" marR="31433"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53468">
                <a:tc>
                  <a:txBody>
                    <a:bodyPr/>
                    <a:lstStyle/>
                    <a:p>
                      <a:pPr marL="0" lvl="0" indent="0" algn="l" rtl="0">
                        <a:lnSpc>
                          <a:spcPct val="115000"/>
                        </a:lnSpc>
                        <a:spcBef>
                          <a:spcPts val="0"/>
                        </a:spcBef>
                        <a:spcAft>
                          <a:spcPts val="0"/>
                        </a:spcAft>
                        <a:buNone/>
                      </a:pPr>
                      <a:r>
                        <a:rPr lang="en" sz="800" dirty="0">
                          <a:latin typeface="Arial" panose="020B0604020202020204" pitchFamily="34" charset="0"/>
                          <a:ea typeface="Georgia"/>
                          <a:cs typeface="Arial" panose="020B0604020202020204" pitchFamily="34" charset="0"/>
                          <a:sym typeface="Georgia"/>
                        </a:rPr>
                        <a:t>12:00-</a:t>
                      </a:r>
                      <a:endParaRPr sz="800" dirty="0">
                        <a:latin typeface="Arial" panose="020B0604020202020204" pitchFamily="34" charset="0"/>
                        <a:ea typeface="Georgia"/>
                        <a:cs typeface="Arial" panose="020B0604020202020204" pitchFamily="34" charset="0"/>
                        <a:sym typeface="Georgia"/>
                      </a:endParaRPr>
                    </a:p>
                    <a:p>
                      <a:pPr marL="0" lvl="0" indent="0" algn="l" rtl="0">
                        <a:lnSpc>
                          <a:spcPct val="115000"/>
                        </a:lnSpc>
                        <a:spcBef>
                          <a:spcPts val="0"/>
                        </a:spcBef>
                        <a:spcAft>
                          <a:spcPts val="0"/>
                        </a:spcAft>
                        <a:buNone/>
                      </a:pPr>
                      <a:r>
                        <a:rPr lang="en" sz="800" dirty="0">
                          <a:latin typeface="Arial" panose="020B0604020202020204" pitchFamily="34" charset="0"/>
                          <a:ea typeface="Georgia"/>
                          <a:cs typeface="Arial" panose="020B0604020202020204" pitchFamily="34" charset="0"/>
                          <a:sym typeface="Georgia"/>
                        </a:rPr>
                        <a:t>12:02pm</a:t>
                      </a:r>
                      <a:endParaRPr sz="800" dirty="0">
                        <a:latin typeface="Arial" panose="020B0604020202020204" pitchFamily="34" charset="0"/>
                        <a:ea typeface="Georgia"/>
                        <a:cs typeface="Arial" panose="020B0604020202020204" pitchFamily="34" charset="0"/>
                        <a:sym typeface="Georgia"/>
                      </a:endParaRPr>
                    </a:p>
                  </a:txBody>
                  <a:tcPr marL="31433" marR="31433"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dirty="0">
                          <a:latin typeface="Arial" panose="020B0604020202020204" pitchFamily="34" charset="0"/>
                          <a:ea typeface="Georgia"/>
                          <a:cs typeface="Arial" panose="020B0604020202020204" pitchFamily="34" charset="0"/>
                          <a:sym typeface="Georgia"/>
                        </a:rPr>
                        <a:t>[2m]</a:t>
                      </a:r>
                      <a:endParaRPr sz="800" dirty="0">
                        <a:latin typeface="Arial" panose="020B0604020202020204" pitchFamily="34" charset="0"/>
                        <a:cs typeface="Arial" panose="020B0604020202020204" pitchFamily="34" charset="0"/>
                      </a:endParaRPr>
                    </a:p>
                  </a:txBody>
                  <a:tcPr marL="31433" marR="31433"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dirty="0">
                          <a:latin typeface="Arial" panose="020B0604020202020204" pitchFamily="34" charset="0"/>
                          <a:ea typeface="Georgia"/>
                          <a:cs typeface="Arial" panose="020B0604020202020204" pitchFamily="34" charset="0"/>
                          <a:sym typeface="Georgia"/>
                        </a:rPr>
                        <a:t>Land Acknowledgement</a:t>
                      </a:r>
                      <a:endParaRPr sz="800" dirty="0">
                        <a:latin typeface="Arial" panose="020B0604020202020204" pitchFamily="34" charset="0"/>
                        <a:ea typeface="Georgia"/>
                        <a:cs typeface="Arial" panose="020B0604020202020204" pitchFamily="34" charset="0"/>
                        <a:sym typeface="Georgia"/>
                      </a:endParaRPr>
                    </a:p>
                  </a:txBody>
                  <a:tcPr marL="31433" marR="31433"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Arial" panose="020B0604020202020204" pitchFamily="34" charset="0"/>
                        <a:cs typeface="Arial" panose="020B0604020202020204" pitchFamily="34" charset="0"/>
                      </a:endParaRPr>
                    </a:p>
                  </a:txBody>
                  <a:tcPr marL="31433" marR="31433"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dirty="0">
                          <a:latin typeface="Arial" panose="020B0604020202020204" pitchFamily="34" charset="0"/>
                          <a:ea typeface="Georgia"/>
                          <a:cs typeface="Arial" panose="020B0604020202020204" pitchFamily="34" charset="0"/>
                          <a:sym typeface="Georgia"/>
                        </a:rPr>
                        <a:t>Host</a:t>
                      </a:r>
                      <a:endParaRPr sz="800" dirty="0">
                        <a:latin typeface="Arial" panose="020B0604020202020204" pitchFamily="34" charset="0"/>
                        <a:ea typeface="Georgia"/>
                        <a:cs typeface="Arial" panose="020B0604020202020204" pitchFamily="34" charset="0"/>
                        <a:sym typeface="Georgia"/>
                      </a:endParaRPr>
                    </a:p>
                  </a:txBody>
                  <a:tcPr marL="31433" marR="31433"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Arial" panose="020B0604020202020204" pitchFamily="34" charset="0"/>
                        <a:cs typeface="Arial" panose="020B0604020202020204" pitchFamily="34" charset="0"/>
                      </a:endParaRPr>
                    </a:p>
                  </a:txBody>
                  <a:tcPr marL="31433" marR="31433"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85171">
                <a:tc>
                  <a:txBody>
                    <a:bodyPr/>
                    <a:lstStyle/>
                    <a:p>
                      <a:pPr marL="0" lvl="0" indent="0" algn="l" rtl="0">
                        <a:lnSpc>
                          <a:spcPct val="115000"/>
                        </a:lnSpc>
                        <a:spcBef>
                          <a:spcPts val="0"/>
                        </a:spcBef>
                        <a:spcAft>
                          <a:spcPts val="0"/>
                        </a:spcAft>
                        <a:buNone/>
                      </a:pPr>
                      <a:r>
                        <a:rPr lang="en" sz="800" dirty="0">
                          <a:latin typeface="Arial" panose="020B0604020202020204" pitchFamily="34" charset="0"/>
                          <a:ea typeface="Georgia"/>
                          <a:cs typeface="Arial" panose="020B0604020202020204" pitchFamily="34" charset="0"/>
                          <a:sym typeface="Georgia"/>
                        </a:rPr>
                        <a:t>12:02 -</a:t>
                      </a:r>
                      <a:endParaRPr sz="800" dirty="0">
                        <a:latin typeface="Arial" panose="020B0604020202020204" pitchFamily="34" charset="0"/>
                        <a:ea typeface="Georgia"/>
                        <a:cs typeface="Arial" panose="020B0604020202020204" pitchFamily="34" charset="0"/>
                        <a:sym typeface="Georgia"/>
                      </a:endParaRPr>
                    </a:p>
                    <a:p>
                      <a:pPr marL="0" lvl="0" indent="0" algn="l" rtl="0">
                        <a:lnSpc>
                          <a:spcPct val="115000"/>
                        </a:lnSpc>
                        <a:spcBef>
                          <a:spcPts val="0"/>
                        </a:spcBef>
                        <a:spcAft>
                          <a:spcPts val="0"/>
                        </a:spcAft>
                        <a:buNone/>
                      </a:pPr>
                      <a:r>
                        <a:rPr lang="en" sz="800" dirty="0">
                          <a:latin typeface="Arial" panose="020B0604020202020204" pitchFamily="34" charset="0"/>
                          <a:ea typeface="Georgia"/>
                          <a:cs typeface="Arial" panose="020B0604020202020204" pitchFamily="34" charset="0"/>
                          <a:sym typeface="Georgia"/>
                        </a:rPr>
                        <a:t>12:07pm</a:t>
                      </a:r>
                      <a:endParaRPr sz="800" dirty="0">
                        <a:latin typeface="Arial" panose="020B0604020202020204" pitchFamily="34" charset="0"/>
                        <a:ea typeface="Georgia"/>
                        <a:cs typeface="Arial" panose="020B0604020202020204" pitchFamily="34" charset="0"/>
                        <a:sym typeface="Georgia"/>
                      </a:endParaRPr>
                    </a:p>
                  </a:txBody>
                  <a:tcPr marL="31433" marR="31433"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dirty="0">
                          <a:latin typeface="Arial" panose="020B0604020202020204" pitchFamily="34" charset="0"/>
                          <a:ea typeface="Georgia"/>
                          <a:cs typeface="Arial" panose="020B0604020202020204" pitchFamily="34" charset="0"/>
                          <a:sym typeface="Georgia"/>
                        </a:rPr>
                        <a:t>Welcome [2m]</a:t>
                      </a:r>
                      <a:endParaRPr sz="800" dirty="0">
                        <a:latin typeface="Arial" panose="020B0604020202020204" pitchFamily="34" charset="0"/>
                        <a:ea typeface="Georgia"/>
                        <a:cs typeface="Arial" panose="020B0604020202020204" pitchFamily="34" charset="0"/>
                        <a:sym typeface="Georgia"/>
                      </a:endParaRPr>
                    </a:p>
                    <a:p>
                      <a:pPr marL="0" lvl="0" indent="0" algn="l" rtl="0">
                        <a:lnSpc>
                          <a:spcPct val="115000"/>
                        </a:lnSpc>
                        <a:spcBef>
                          <a:spcPts val="0"/>
                        </a:spcBef>
                        <a:spcAft>
                          <a:spcPts val="0"/>
                        </a:spcAft>
                        <a:buNone/>
                      </a:pPr>
                      <a:r>
                        <a:rPr lang="en" sz="800" dirty="0">
                          <a:latin typeface="Arial" panose="020B0604020202020204" pitchFamily="34" charset="0"/>
                          <a:ea typeface="Georgia"/>
                          <a:cs typeface="Arial" panose="020B0604020202020204" pitchFamily="34" charset="0"/>
                          <a:sym typeface="Georgia"/>
                        </a:rPr>
                        <a:t>Introductions [3m]</a:t>
                      </a:r>
                      <a:endParaRPr sz="800" dirty="0">
                        <a:latin typeface="Arial" panose="020B0604020202020204" pitchFamily="34" charset="0"/>
                        <a:ea typeface="Georgia"/>
                        <a:cs typeface="Arial" panose="020B0604020202020204" pitchFamily="34" charset="0"/>
                        <a:sym typeface="Georgia"/>
                      </a:endParaRPr>
                    </a:p>
                  </a:txBody>
                  <a:tcPr marL="31433" marR="31433"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dirty="0">
                          <a:latin typeface="Arial" panose="020B0604020202020204" pitchFamily="34" charset="0"/>
                          <a:ea typeface="Georgia"/>
                          <a:cs typeface="Arial" panose="020B0604020202020204" pitchFamily="34" charset="0"/>
                          <a:sym typeface="Georgia"/>
                        </a:rPr>
                        <a:t>Welcome &amp; Introductions</a:t>
                      </a:r>
                      <a:endParaRPr sz="800" dirty="0">
                        <a:latin typeface="Arial" panose="020B0604020202020204" pitchFamily="34" charset="0"/>
                        <a:ea typeface="Georgia"/>
                        <a:cs typeface="Arial" panose="020B0604020202020204" pitchFamily="34" charset="0"/>
                        <a:sym typeface="Georgia"/>
                      </a:endParaRPr>
                    </a:p>
                  </a:txBody>
                  <a:tcPr marL="31433" marR="31433"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dirty="0">
                          <a:latin typeface="Arial" panose="020B0604020202020204" pitchFamily="34" charset="0"/>
                          <a:ea typeface="Georgia"/>
                          <a:cs typeface="Arial" panose="020B0604020202020204" pitchFamily="34" charset="0"/>
                          <a:sym typeface="Georgia"/>
                        </a:rPr>
                        <a:t>Welcome everyone and introduce panel speakers</a:t>
                      </a:r>
                      <a:endParaRPr sz="800" dirty="0">
                        <a:latin typeface="Arial" panose="020B0604020202020204" pitchFamily="34" charset="0"/>
                        <a:ea typeface="Georgia"/>
                        <a:cs typeface="Arial" panose="020B0604020202020204" pitchFamily="34" charset="0"/>
                        <a:sym typeface="Georgia"/>
                      </a:endParaRPr>
                    </a:p>
                  </a:txBody>
                  <a:tcPr marL="31433" marR="31433"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800" dirty="0">
                          <a:latin typeface="Arial" panose="020B0604020202020204" pitchFamily="34" charset="0"/>
                          <a:ea typeface="Georgia"/>
                          <a:cs typeface="Arial" panose="020B0604020202020204" pitchFamily="34" charset="0"/>
                          <a:sym typeface="Georgia"/>
                        </a:rPr>
                        <a:t>Host, Panelists</a:t>
                      </a:r>
                      <a:endParaRPr sz="800" dirty="0">
                        <a:latin typeface="Arial" panose="020B0604020202020204" pitchFamily="34" charset="0"/>
                        <a:ea typeface="Georgia"/>
                        <a:cs typeface="Arial" panose="020B0604020202020204" pitchFamily="34" charset="0"/>
                        <a:sym typeface="Georgia"/>
                      </a:endParaRPr>
                    </a:p>
                  </a:txBody>
                  <a:tcPr marL="31433" marR="31433"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Arial" panose="020B0604020202020204" pitchFamily="34" charset="0"/>
                        <a:cs typeface="Arial" panose="020B0604020202020204" pitchFamily="34" charset="0"/>
                      </a:endParaRPr>
                    </a:p>
                  </a:txBody>
                  <a:tcPr marL="31433" marR="31433"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52842">
                <a:tc>
                  <a:txBody>
                    <a:bodyPr/>
                    <a:lstStyle/>
                    <a:p>
                      <a:pPr marL="0" lvl="0" indent="0" algn="l" rtl="0">
                        <a:lnSpc>
                          <a:spcPct val="115000"/>
                        </a:lnSpc>
                        <a:spcBef>
                          <a:spcPts val="0"/>
                        </a:spcBef>
                        <a:spcAft>
                          <a:spcPts val="0"/>
                        </a:spcAft>
                        <a:buNone/>
                      </a:pPr>
                      <a:r>
                        <a:rPr lang="en" sz="800" dirty="0">
                          <a:latin typeface="Arial" panose="020B0604020202020204" pitchFamily="34" charset="0"/>
                          <a:ea typeface="Georgia"/>
                          <a:cs typeface="Arial" panose="020B0604020202020204" pitchFamily="34" charset="0"/>
                          <a:sym typeface="Georgia"/>
                        </a:rPr>
                        <a:t>12:07 -</a:t>
                      </a:r>
                      <a:endParaRPr sz="800" dirty="0">
                        <a:latin typeface="Arial" panose="020B0604020202020204" pitchFamily="34" charset="0"/>
                        <a:ea typeface="Georgia"/>
                        <a:cs typeface="Arial" panose="020B0604020202020204" pitchFamily="34" charset="0"/>
                        <a:sym typeface="Georgia"/>
                      </a:endParaRPr>
                    </a:p>
                    <a:p>
                      <a:pPr marL="0" lvl="0" indent="0" algn="l" rtl="0">
                        <a:lnSpc>
                          <a:spcPct val="115000"/>
                        </a:lnSpc>
                        <a:spcBef>
                          <a:spcPts val="0"/>
                        </a:spcBef>
                        <a:spcAft>
                          <a:spcPts val="0"/>
                        </a:spcAft>
                        <a:buNone/>
                      </a:pPr>
                      <a:r>
                        <a:rPr lang="en" sz="800" dirty="0">
                          <a:latin typeface="Arial" panose="020B0604020202020204" pitchFamily="34" charset="0"/>
                          <a:ea typeface="Georgia"/>
                          <a:cs typeface="Arial" panose="020B0604020202020204" pitchFamily="34" charset="0"/>
                          <a:sym typeface="Georgia"/>
                        </a:rPr>
                        <a:t>12:09pm</a:t>
                      </a:r>
                      <a:endParaRPr sz="800" dirty="0">
                        <a:latin typeface="Arial" panose="020B0604020202020204" pitchFamily="34" charset="0"/>
                        <a:ea typeface="Georgia"/>
                        <a:cs typeface="Arial" panose="020B0604020202020204" pitchFamily="34" charset="0"/>
                        <a:sym typeface="Georgia"/>
                      </a:endParaRPr>
                    </a:p>
                  </a:txBody>
                  <a:tcPr marL="31433" marR="31433"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dirty="0">
                          <a:latin typeface="Arial" panose="020B0604020202020204" pitchFamily="34" charset="0"/>
                          <a:ea typeface="Georgia"/>
                          <a:cs typeface="Arial" panose="020B0604020202020204" pitchFamily="34" charset="0"/>
                          <a:sym typeface="Georgia"/>
                        </a:rPr>
                        <a:t>Housekeeping [2m]</a:t>
                      </a:r>
                      <a:endParaRPr sz="800" dirty="0">
                        <a:latin typeface="Arial" panose="020B0604020202020204" pitchFamily="34" charset="0"/>
                        <a:ea typeface="Georgia"/>
                        <a:cs typeface="Arial" panose="020B0604020202020204" pitchFamily="34" charset="0"/>
                        <a:sym typeface="Georgia"/>
                      </a:endParaRPr>
                    </a:p>
                  </a:txBody>
                  <a:tcPr marL="31433" marR="31433"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dirty="0">
                          <a:latin typeface="Arial" panose="020B0604020202020204" pitchFamily="34" charset="0"/>
                          <a:ea typeface="Georgia"/>
                          <a:cs typeface="Arial" panose="020B0604020202020204" pitchFamily="34" charset="0"/>
                          <a:sym typeface="Georgia"/>
                        </a:rPr>
                        <a:t>Virtual Event Etiquette</a:t>
                      </a:r>
                      <a:endParaRPr sz="800" dirty="0">
                        <a:latin typeface="Arial" panose="020B0604020202020204" pitchFamily="34" charset="0"/>
                        <a:ea typeface="Georgia"/>
                        <a:cs typeface="Arial" panose="020B0604020202020204" pitchFamily="34" charset="0"/>
                        <a:sym typeface="Georgia"/>
                      </a:endParaRPr>
                    </a:p>
                  </a:txBody>
                  <a:tcPr marL="31433" marR="31433"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dirty="0">
                          <a:latin typeface="Arial" panose="020B0604020202020204" pitchFamily="34" charset="0"/>
                          <a:ea typeface="Georgia"/>
                          <a:cs typeface="Arial" panose="020B0604020202020204" pitchFamily="34" charset="0"/>
                          <a:sym typeface="Georgia"/>
                        </a:rPr>
                        <a:t>Microphones on mute, raise hand, use chat, Q+A at end of event</a:t>
                      </a:r>
                      <a:endParaRPr sz="800" dirty="0">
                        <a:latin typeface="Arial" panose="020B0604020202020204" pitchFamily="34" charset="0"/>
                        <a:ea typeface="Georgia"/>
                        <a:cs typeface="Arial" panose="020B0604020202020204" pitchFamily="34" charset="0"/>
                        <a:sym typeface="Georgia"/>
                      </a:endParaRPr>
                    </a:p>
                  </a:txBody>
                  <a:tcPr marL="31433" marR="31433"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800" dirty="0">
                          <a:latin typeface="Arial" panose="020B0604020202020204" pitchFamily="34" charset="0"/>
                          <a:ea typeface="Georgia"/>
                          <a:cs typeface="Arial" panose="020B0604020202020204" pitchFamily="34" charset="0"/>
                          <a:sym typeface="Georgia"/>
                        </a:rPr>
                        <a:t>Host</a:t>
                      </a:r>
                      <a:endParaRPr sz="800" dirty="0">
                        <a:latin typeface="Arial" panose="020B0604020202020204" pitchFamily="34" charset="0"/>
                        <a:ea typeface="Georgia"/>
                        <a:cs typeface="Arial" panose="020B0604020202020204" pitchFamily="34" charset="0"/>
                        <a:sym typeface="Georgia"/>
                      </a:endParaRPr>
                    </a:p>
                  </a:txBody>
                  <a:tcPr marL="31433" marR="31433"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Arial" panose="020B0604020202020204" pitchFamily="34" charset="0"/>
                        <a:cs typeface="Arial" panose="020B0604020202020204" pitchFamily="34" charset="0"/>
                      </a:endParaRPr>
                    </a:p>
                  </a:txBody>
                  <a:tcPr marL="31433" marR="31433"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829182">
                <a:tc>
                  <a:txBody>
                    <a:bodyPr/>
                    <a:lstStyle/>
                    <a:p>
                      <a:pPr marL="0" lvl="0" indent="0" algn="l" rtl="0">
                        <a:lnSpc>
                          <a:spcPct val="115000"/>
                        </a:lnSpc>
                        <a:spcBef>
                          <a:spcPts val="0"/>
                        </a:spcBef>
                        <a:spcAft>
                          <a:spcPts val="0"/>
                        </a:spcAft>
                        <a:buNone/>
                      </a:pPr>
                      <a:r>
                        <a:rPr lang="en" sz="800" dirty="0">
                          <a:latin typeface="Arial" panose="020B0604020202020204" pitchFamily="34" charset="0"/>
                          <a:ea typeface="Georgia"/>
                          <a:cs typeface="Arial" panose="020B0604020202020204" pitchFamily="34" charset="0"/>
                          <a:sym typeface="Georgia"/>
                        </a:rPr>
                        <a:t>12:09 -</a:t>
                      </a:r>
                      <a:endParaRPr sz="800" dirty="0">
                        <a:latin typeface="Arial" panose="020B0604020202020204" pitchFamily="34" charset="0"/>
                        <a:ea typeface="Georgia"/>
                        <a:cs typeface="Arial" panose="020B0604020202020204" pitchFamily="34" charset="0"/>
                        <a:sym typeface="Georgia"/>
                      </a:endParaRPr>
                    </a:p>
                    <a:p>
                      <a:pPr marL="0" lvl="0" indent="0" algn="l" rtl="0">
                        <a:lnSpc>
                          <a:spcPct val="115000"/>
                        </a:lnSpc>
                        <a:spcBef>
                          <a:spcPts val="0"/>
                        </a:spcBef>
                        <a:spcAft>
                          <a:spcPts val="0"/>
                        </a:spcAft>
                        <a:buNone/>
                      </a:pPr>
                      <a:r>
                        <a:rPr lang="en" sz="800" dirty="0">
                          <a:latin typeface="Arial" panose="020B0604020202020204" pitchFamily="34" charset="0"/>
                          <a:ea typeface="Georgia"/>
                          <a:cs typeface="Arial" panose="020B0604020202020204" pitchFamily="34" charset="0"/>
                          <a:sym typeface="Georgia"/>
                        </a:rPr>
                        <a:t>12:51pm</a:t>
                      </a:r>
                      <a:endParaRPr sz="800" dirty="0">
                        <a:latin typeface="Arial" panose="020B0604020202020204" pitchFamily="34" charset="0"/>
                        <a:ea typeface="Georgia"/>
                        <a:cs typeface="Arial" panose="020B0604020202020204" pitchFamily="34" charset="0"/>
                        <a:sym typeface="Georgia"/>
                      </a:endParaRPr>
                    </a:p>
                  </a:txBody>
                  <a:tcPr marL="31433" marR="31433"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dirty="0">
                          <a:latin typeface="Arial" panose="020B0604020202020204" pitchFamily="34" charset="0"/>
                          <a:ea typeface="Georgia"/>
                          <a:cs typeface="Arial" panose="020B0604020202020204" pitchFamily="34" charset="0"/>
                          <a:sym typeface="Georgia"/>
                        </a:rPr>
                        <a:t>Program [40m]</a:t>
                      </a:r>
                      <a:endParaRPr sz="800" dirty="0">
                        <a:latin typeface="Arial" panose="020B0604020202020204" pitchFamily="34" charset="0"/>
                        <a:ea typeface="Georgia"/>
                        <a:cs typeface="Arial" panose="020B0604020202020204" pitchFamily="34" charset="0"/>
                        <a:sym typeface="Georgia"/>
                      </a:endParaRPr>
                    </a:p>
                    <a:p>
                      <a:pPr marL="0" lvl="0" indent="0" algn="l" rtl="0">
                        <a:lnSpc>
                          <a:spcPct val="115000"/>
                        </a:lnSpc>
                        <a:spcBef>
                          <a:spcPts val="0"/>
                        </a:spcBef>
                        <a:spcAft>
                          <a:spcPts val="0"/>
                        </a:spcAft>
                        <a:buNone/>
                      </a:pPr>
                      <a:r>
                        <a:rPr lang="en" sz="800" dirty="0">
                          <a:latin typeface="Arial" panose="020B0604020202020204" pitchFamily="34" charset="0"/>
                          <a:ea typeface="Georgia"/>
                          <a:cs typeface="Arial" panose="020B0604020202020204" pitchFamily="34" charset="0"/>
                          <a:sym typeface="Georgia"/>
                        </a:rPr>
                        <a:t>Wrap-up [2m]</a:t>
                      </a:r>
                      <a:endParaRPr sz="800" dirty="0">
                        <a:latin typeface="Arial" panose="020B0604020202020204" pitchFamily="34" charset="0"/>
                        <a:ea typeface="Georgia"/>
                        <a:cs typeface="Arial" panose="020B0604020202020204" pitchFamily="34" charset="0"/>
                        <a:sym typeface="Georgia"/>
                      </a:endParaRPr>
                    </a:p>
                  </a:txBody>
                  <a:tcPr marL="31433" marR="31433"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dirty="0">
                          <a:latin typeface="Arial" panose="020B0604020202020204" pitchFamily="34" charset="0"/>
                          <a:ea typeface="Georgia"/>
                          <a:cs typeface="Arial" panose="020B0604020202020204" pitchFamily="34" charset="0"/>
                          <a:sym typeface="Georgia"/>
                        </a:rPr>
                        <a:t>Event Programming</a:t>
                      </a:r>
                      <a:endParaRPr sz="800" dirty="0">
                        <a:latin typeface="Arial" panose="020B0604020202020204" pitchFamily="34" charset="0"/>
                        <a:ea typeface="Georgia"/>
                        <a:cs typeface="Arial" panose="020B0604020202020204" pitchFamily="34" charset="0"/>
                        <a:sym typeface="Georgia"/>
                      </a:endParaRPr>
                    </a:p>
                  </a:txBody>
                  <a:tcPr marL="31433" marR="31433"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dirty="0">
                          <a:latin typeface="Arial"/>
                          <a:ea typeface="Georgia"/>
                          <a:cs typeface="Arial"/>
                        </a:rPr>
                        <a:t>(Sample) Panel</a:t>
                      </a:r>
                      <a:r>
                        <a:rPr lang="en" sz="800" dirty="0">
                          <a:latin typeface="Arial"/>
                          <a:ea typeface="Georgia"/>
                          <a:cs typeface="Arial"/>
                          <a:sym typeface="Georgia"/>
                        </a:rPr>
                        <a:t> discussion with executive leadership around the importance of lifelong learning for the engineering and technology community.</a:t>
                      </a:r>
                      <a:endParaRPr sz="800" dirty="0">
                        <a:latin typeface="Arial" panose="020B0604020202020204" pitchFamily="34" charset="0"/>
                        <a:ea typeface="Georgia"/>
                        <a:cs typeface="Arial" panose="020B0604020202020204" pitchFamily="34" charset="0"/>
                        <a:sym typeface="Georgia"/>
                      </a:endParaRPr>
                    </a:p>
                  </a:txBody>
                  <a:tcPr marL="31433" marR="31433"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dirty="0">
                          <a:latin typeface="Arial" panose="020B0604020202020204" pitchFamily="34" charset="0"/>
                          <a:ea typeface="Georgia"/>
                          <a:cs typeface="Arial" panose="020B0604020202020204" pitchFamily="34" charset="0"/>
                          <a:sym typeface="Georgia"/>
                        </a:rPr>
                        <a:t>Moderator/Host - begins programming</a:t>
                      </a:r>
                      <a:endParaRPr sz="800" dirty="0">
                        <a:latin typeface="Arial" panose="020B0604020202020204" pitchFamily="34" charset="0"/>
                        <a:ea typeface="Georgia"/>
                        <a:cs typeface="Arial" panose="020B0604020202020204" pitchFamily="34" charset="0"/>
                        <a:sym typeface="Georgia"/>
                      </a:endParaRPr>
                    </a:p>
                    <a:p>
                      <a:pPr marL="0" lvl="0" indent="0" algn="l">
                        <a:lnSpc>
                          <a:spcPct val="114999"/>
                        </a:lnSpc>
                        <a:spcBef>
                          <a:spcPts val="0"/>
                        </a:spcBef>
                        <a:spcAft>
                          <a:spcPts val="0"/>
                        </a:spcAft>
                        <a:buNone/>
                      </a:pPr>
                      <a:endParaRPr lang="en" sz="800" dirty="0">
                        <a:latin typeface="Arial" panose="020B0604020202020204" pitchFamily="34" charset="0"/>
                        <a:ea typeface="Georgia"/>
                        <a:cs typeface="Arial" panose="020B0604020202020204" pitchFamily="34" charset="0"/>
                      </a:endParaRPr>
                    </a:p>
                    <a:p>
                      <a:pPr marL="0" lvl="0" indent="0" algn="l" rtl="0">
                        <a:lnSpc>
                          <a:spcPct val="115000"/>
                        </a:lnSpc>
                        <a:spcBef>
                          <a:spcPts val="0"/>
                        </a:spcBef>
                        <a:spcAft>
                          <a:spcPts val="0"/>
                        </a:spcAft>
                        <a:buNone/>
                      </a:pPr>
                      <a:r>
                        <a:rPr lang="en" sz="800" dirty="0">
                          <a:latin typeface="Arial" panose="020B0604020202020204" pitchFamily="34" charset="0"/>
                          <a:ea typeface="Georgia"/>
                          <a:cs typeface="Arial" panose="020B0604020202020204" pitchFamily="34" charset="0"/>
                          <a:sym typeface="Georgia"/>
                        </a:rPr>
                        <a:t>Tech Manager- monitors chat</a:t>
                      </a:r>
                      <a:endParaRPr sz="800" dirty="0">
                        <a:latin typeface="Arial" panose="020B0604020202020204" pitchFamily="34" charset="0"/>
                        <a:ea typeface="Georgia"/>
                        <a:cs typeface="Arial" panose="020B0604020202020204" pitchFamily="34" charset="0"/>
                        <a:sym typeface="Georgia"/>
                      </a:endParaRPr>
                    </a:p>
                  </a:txBody>
                  <a:tcPr marL="31433" marR="31433"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dirty="0">
                          <a:latin typeface="Arial" panose="020B0604020202020204" pitchFamily="34" charset="0"/>
                          <a:ea typeface="Georgia"/>
                          <a:cs typeface="Arial" panose="020B0604020202020204" pitchFamily="34" charset="0"/>
                          <a:sym typeface="Georgia"/>
                        </a:rPr>
                        <a:t>Virtual event chat</a:t>
                      </a:r>
                      <a:endParaRPr sz="800" dirty="0">
                        <a:latin typeface="Arial" panose="020B0604020202020204" pitchFamily="34" charset="0"/>
                        <a:ea typeface="Georgia"/>
                        <a:cs typeface="Arial" panose="020B0604020202020204" pitchFamily="34" charset="0"/>
                        <a:sym typeface="Georgia"/>
                      </a:endParaRPr>
                    </a:p>
                  </a:txBody>
                  <a:tcPr marL="31433" marR="31433"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534660">
                <a:tc>
                  <a:txBody>
                    <a:bodyPr/>
                    <a:lstStyle/>
                    <a:p>
                      <a:pPr marL="0" lvl="0" indent="0" algn="l" rtl="0">
                        <a:lnSpc>
                          <a:spcPct val="115000"/>
                        </a:lnSpc>
                        <a:spcBef>
                          <a:spcPts val="0"/>
                        </a:spcBef>
                        <a:spcAft>
                          <a:spcPts val="0"/>
                        </a:spcAft>
                        <a:buNone/>
                      </a:pPr>
                      <a:r>
                        <a:rPr lang="en" sz="800" dirty="0">
                          <a:latin typeface="Arial" panose="020B0604020202020204" pitchFamily="34" charset="0"/>
                          <a:ea typeface="Georgia"/>
                          <a:cs typeface="Arial" panose="020B0604020202020204" pitchFamily="34" charset="0"/>
                          <a:sym typeface="Georgia"/>
                        </a:rPr>
                        <a:t>12:54 -</a:t>
                      </a:r>
                      <a:endParaRPr sz="800" dirty="0">
                        <a:latin typeface="Arial" panose="020B0604020202020204" pitchFamily="34" charset="0"/>
                        <a:ea typeface="Georgia"/>
                        <a:cs typeface="Arial" panose="020B0604020202020204" pitchFamily="34" charset="0"/>
                        <a:sym typeface="Georgia"/>
                      </a:endParaRPr>
                    </a:p>
                    <a:p>
                      <a:pPr marL="0" lvl="0" indent="0" algn="l" rtl="0">
                        <a:lnSpc>
                          <a:spcPct val="115000"/>
                        </a:lnSpc>
                        <a:spcBef>
                          <a:spcPts val="0"/>
                        </a:spcBef>
                        <a:spcAft>
                          <a:spcPts val="0"/>
                        </a:spcAft>
                        <a:buNone/>
                      </a:pPr>
                      <a:r>
                        <a:rPr lang="en" sz="800" dirty="0">
                          <a:latin typeface="Arial" panose="020B0604020202020204" pitchFamily="34" charset="0"/>
                          <a:ea typeface="Georgia"/>
                          <a:cs typeface="Arial" panose="020B0604020202020204" pitchFamily="34" charset="0"/>
                          <a:sym typeface="Georgia"/>
                        </a:rPr>
                        <a:t>1:00pm</a:t>
                      </a:r>
                      <a:endParaRPr sz="800" dirty="0">
                        <a:latin typeface="Arial" panose="020B0604020202020204" pitchFamily="34" charset="0"/>
                        <a:ea typeface="Georgia"/>
                        <a:cs typeface="Arial" panose="020B0604020202020204" pitchFamily="34" charset="0"/>
                        <a:sym typeface="Georgia"/>
                      </a:endParaRPr>
                    </a:p>
                  </a:txBody>
                  <a:tcPr marL="31433" marR="31433" marT="19050" marB="19050" anchor="ctr">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dirty="0">
                          <a:latin typeface="Arial" panose="020B0604020202020204" pitchFamily="34" charset="0"/>
                          <a:ea typeface="Georgia"/>
                          <a:cs typeface="Arial" panose="020B0604020202020204" pitchFamily="34" charset="0"/>
                          <a:sym typeface="Georgia"/>
                        </a:rPr>
                        <a:t>Closing Remarks [4m]</a:t>
                      </a:r>
                      <a:endParaRPr sz="800" dirty="0">
                        <a:latin typeface="Arial" panose="020B0604020202020204" pitchFamily="34" charset="0"/>
                        <a:ea typeface="Georgia"/>
                        <a:cs typeface="Arial" panose="020B0604020202020204" pitchFamily="34" charset="0"/>
                        <a:sym typeface="Georgia"/>
                      </a:endParaRPr>
                    </a:p>
                    <a:p>
                      <a:pPr marL="0" lvl="0" indent="0" algn="l" rtl="0">
                        <a:lnSpc>
                          <a:spcPct val="115000"/>
                        </a:lnSpc>
                        <a:spcBef>
                          <a:spcPts val="0"/>
                        </a:spcBef>
                        <a:spcAft>
                          <a:spcPts val="0"/>
                        </a:spcAft>
                        <a:buNone/>
                      </a:pPr>
                      <a:r>
                        <a:rPr lang="en" sz="800" dirty="0">
                          <a:latin typeface="Arial" panose="020B0604020202020204" pitchFamily="34" charset="0"/>
                          <a:ea typeface="Georgia"/>
                          <a:cs typeface="Arial" panose="020B0604020202020204" pitchFamily="34" charset="0"/>
                          <a:sym typeface="Georgia"/>
                        </a:rPr>
                        <a:t>Thank you! [2m]</a:t>
                      </a:r>
                      <a:endParaRPr sz="800" dirty="0">
                        <a:latin typeface="Arial" panose="020B0604020202020204" pitchFamily="34" charset="0"/>
                        <a:ea typeface="Georgia"/>
                        <a:cs typeface="Arial" panose="020B0604020202020204" pitchFamily="34" charset="0"/>
                        <a:sym typeface="Georgia"/>
                      </a:endParaRPr>
                    </a:p>
                  </a:txBody>
                  <a:tcPr marL="31433" marR="31433" marT="19050" marB="1905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dirty="0">
                          <a:latin typeface="Arial" panose="020B0604020202020204" pitchFamily="34" charset="0"/>
                          <a:ea typeface="Georgia"/>
                          <a:cs typeface="Arial" panose="020B0604020202020204" pitchFamily="34" charset="0"/>
                          <a:sym typeface="Georgia"/>
                        </a:rPr>
                        <a:t>Closing Remarks &amp; Thank you!</a:t>
                      </a:r>
                      <a:endParaRPr sz="800" dirty="0">
                        <a:latin typeface="Arial" panose="020B0604020202020204" pitchFamily="34" charset="0"/>
                        <a:ea typeface="Georgia"/>
                        <a:cs typeface="Arial" panose="020B0604020202020204" pitchFamily="34" charset="0"/>
                        <a:sym typeface="Georgia"/>
                      </a:endParaRPr>
                    </a:p>
                  </a:txBody>
                  <a:tcPr marL="31433" marR="31433" marT="19050" marB="1905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Arial" panose="020B0604020202020204" pitchFamily="34" charset="0"/>
                        <a:cs typeface="Arial" panose="020B0604020202020204" pitchFamily="34" charset="0"/>
                      </a:endParaRPr>
                    </a:p>
                  </a:txBody>
                  <a:tcPr marL="31433" marR="31433" marT="19050" marB="1905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dirty="0">
                          <a:latin typeface="Arial" panose="020B0604020202020204" pitchFamily="34" charset="0"/>
                          <a:ea typeface="Georgia"/>
                          <a:cs typeface="Arial" panose="020B0604020202020204" pitchFamily="34" charset="0"/>
                          <a:sym typeface="Georgia"/>
                        </a:rPr>
                        <a:t>Host makes closing remarks and thanks panelist and attendees for joining</a:t>
                      </a:r>
                      <a:endParaRPr sz="800" dirty="0">
                        <a:latin typeface="Arial" panose="020B0604020202020204" pitchFamily="34" charset="0"/>
                        <a:ea typeface="Georgia"/>
                        <a:cs typeface="Arial" panose="020B0604020202020204" pitchFamily="34" charset="0"/>
                        <a:sym typeface="Georgia"/>
                      </a:endParaRPr>
                    </a:p>
                  </a:txBody>
                  <a:tcPr marL="31433" marR="31433" marT="19050" marB="1905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800" dirty="0">
                        <a:latin typeface="Arial" panose="020B0604020202020204" pitchFamily="34" charset="0"/>
                        <a:cs typeface="Arial" panose="020B0604020202020204" pitchFamily="34" charset="0"/>
                      </a:endParaRPr>
                    </a:p>
                  </a:txBody>
                  <a:tcPr marL="31433" marR="31433" marT="19050" marB="19050" anchor="ctr">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599484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DEEF0E2-8B7E-58BD-DC69-261E5E66AA92}"/>
              </a:ext>
            </a:extLst>
          </p:cNvPr>
          <p:cNvSpPr>
            <a:spLocks noGrp="1"/>
          </p:cNvSpPr>
          <p:nvPr>
            <p:ph type="ctrTitle"/>
          </p:nvPr>
        </p:nvSpPr>
        <p:spPr>
          <a:xfrm>
            <a:off x="441231" y="440266"/>
            <a:ext cx="4977008" cy="2326424"/>
          </a:xfrm>
        </p:spPr>
        <p:txBody>
          <a:bodyPr/>
          <a:lstStyle/>
          <a:p>
            <a:r>
              <a:rPr lang="en" sz="5400" b="1" dirty="0">
                <a:solidFill>
                  <a:srgbClr val="FFFFFF"/>
                </a:solidFill>
                <a:latin typeface="Calibri"/>
                <a:ea typeface="Calibri"/>
                <a:cs typeface="Calibri"/>
                <a:sym typeface="Calibri"/>
              </a:rPr>
              <a:t>February -</a:t>
            </a:r>
            <a:br>
              <a:rPr lang="en" sz="5400" dirty="0">
                <a:solidFill>
                  <a:srgbClr val="FFFFFF"/>
                </a:solidFill>
                <a:latin typeface="Calibri"/>
                <a:ea typeface="Calibri"/>
                <a:cs typeface="Calibri"/>
                <a:sym typeface="Calibri"/>
              </a:rPr>
            </a:br>
            <a:r>
              <a:rPr lang="en" sz="5400" dirty="0">
                <a:solidFill>
                  <a:srgbClr val="FFFFFF"/>
                </a:solidFill>
                <a:latin typeface="Calibri"/>
                <a:ea typeface="Calibri"/>
                <a:cs typeface="Calibri"/>
                <a:sym typeface="Calibri"/>
              </a:rPr>
              <a:t>Promote &amp; Practice</a:t>
            </a:r>
            <a:endParaRPr lang="en-US" dirty="0"/>
          </a:p>
        </p:txBody>
      </p:sp>
    </p:spTree>
    <p:extLst>
      <p:ext uri="{BB962C8B-B14F-4D97-AF65-F5344CB8AC3E}">
        <p14:creationId xmlns:p14="http://schemas.microsoft.com/office/powerpoint/2010/main" val="806298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214;p39">
            <a:extLst>
              <a:ext uri="{FF2B5EF4-FFF2-40B4-BE49-F238E27FC236}">
                <a16:creationId xmlns:a16="http://schemas.microsoft.com/office/drawing/2014/main" id="{92CE8DFB-CD9F-ECEB-11F4-91D984CB89BA}"/>
              </a:ext>
            </a:extLst>
          </p:cNvPr>
          <p:cNvGrpSpPr/>
          <p:nvPr/>
        </p:nvGrpSpPr>
        <p:grpSpPr>
          <a:xfrm>
            <a:off x="424851" y="2114733"/>
            <a:ext cx="8325078" cy="885327"/>
            <a:chOff x="1593000" y="2322568"/>
            <a:chExt cx="5957975" cy="643500"/>
          </a:xfrm>
        </p:grpSpPr>
        <p:sp>
          <p:nvSpPr>
            <p:cNvPr id="5" name="Google Shape;215;p39">
              <a:extLst>
                <a:ext uri="{FF2B5EF4-FFF2-40B4-BE49-F238E27FC236}">
                  <a16:creationId xmlns:a16="http://schemas.microsoft.com/office/drawing/2014/main" id="{9837CE2E-286F-5EC3-0C3A-FE4CA49B0B26}"/>
                </a:ext>
              </a:extLst>
            </p:cNvPr>
            <p:cNvSpPr/>
            <p:nvPr/>
          </p:nvSpPr>
          <p:spPr>
            <a:xfrm>
              <a:off x="3728375" y="2322568"/>
              <a:ext cx="3822600" cy="643500"/>
            </a:xfrm>
            <a:prstGeom prst="rect">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Arial" panose="020B0604020202020204" pitchFamily="34" charset="0"/>
                <a:cs typeface="Arial" panose="020B0604020202020204" pitchFamily="34" charset="0"/>
              </a:endParaRPr>
            </a:p>
          </p:txBody>
        </p:sp>
        <p:sp>
          <p:nvSpPr>
            <p:cNvPr id="6" name="Google Shape;216;p39">
              <a:extLst>
                <a:ext uri="{FF2B5EF4-FFF2-40B4-BE49-F238E27FC236}">
                  <a16:creationId xmlns:a16="http://schemas.microsoft.com/office/drawing/2014/main" id="{6EE28085-254F-24E7-B46B-147F2A3AFC32}"/>
                </a:ext>
              </a:extLst>
            </p:cNvPr>
            <p:cNvSpPr/>
            <p:nvPr/>
          </p:nvSpPr>
          <p:spPr>
            <a:xfrm flipH="1">
              <a:off x="2283025" y="2322575"/>
              <a:ext cx="1844400" cy="642600"/>
            </a:xfrm>
            <a:prstGeom prst="rect">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Arial" panose="020B0604020202020204" pitchFamily="34" charset="0"/>
                <a:cs typeface="Arial" panose="020B0604020202020204" pitchFamily="34" charset="0"/>
              </a:endParaRPr>
            </a:p>
          </p:txBody>
        </p:sp>
        <p:sp>
          <p:nvSpPr>
            <p:cNvPr id="7" name="Google Shape;217;p39">
              <a:extLst>
                <a:ext uri="{FF2B5EF4-FFF2-40B4-BE49-F238E27FC236}">
                  <a16:creationId xmlns:a16="http://schemas.microsoft.com/office/drawing/2014/main" id="{418FCCAA-9C12-447E-A039-F58B3A88EE69}"/>
                </a:ext>
              </a:extLst>
            </p:cNvPr>
            <p:cNvSpPr/>
            <p:nvPr/>
          </p:nvSpPr>
          <p:spPr>
            <a:xfrm rot="-5400000">
              <a:off x="3501574" y="1934671"/>
              <a:ext cx="643356" cy="1419149"/>
            </a:xfrm>
            <a:prstGeom prst="flowChartOffpageConnector">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Arial" panose="020B0604020202020204" pitchFamily="34" charset="0"/>
                <a:cs typeface="Arial" panose="020B0604020202020204" pitchFamily="34" charset="0"/>
              </a:endParaRPr>
            </a:p>
          </p:txBody>
        </p:sp>
        <p:sp>
          <p:nvSpPr>
            <p:cNvPr id="8" name="Google Shape;218;p39">
              <a:extLst>
                <a:ext uri="{FF2B5EF4-FFF2-40B4-BE49-F238E27FC236}">
                  <a16:creationId xmlns:a16="http://schemas.microsoft.com/office/drawing/2014/main" id="{721ACE66-CED6-618B-3733-310F5A6463D4}"/>
                </a:ext>
              </a:extLst>
            </p:cNvPr>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600" dirty="0">
                  <a:latin typeface="Arial" panose="020B0604020202020204" pitchFamily="34" charset="0"/>
                  <a:ea typeface="Calibri"/>
                  <a:cs typeface="Arial" panose="020B0604020202020204" pitchFamily="34" charset="0"/>
                  <a:sym typeface="Calibri"/>
                </a:rPr>
                <a:t>Refine &amp; create materials</a:t>
              </a:r>
              <a:endParaRPr sz="1600" dirty="0">
                <a:latin typeface="Arial" panose="020B0604020202020204" pitchFamily="34" charset="0"/>
                <a:ea typeface="Calibri"/>
                <a:cs typeface="Arial" panose="020B0604020202020204" pitchFamily="34" charset="0"/>
                <a:sym typeface="Calibri"/>
              </a:endParaRPr>
            </a:p>
          </p:txBody>
        </p:sp>
        <p:sp>
          <p:nvSpPr>
            <p:cNvPr id="9" name="Google Shape;219;p39">
              <a:extLst>
                <a:ext uri="{FF2B5EF4-FFF2-40B4-BE49-F238E27FC236}">
                  <a16:creationId xmlns:a16="http://schemas.microsoft.com/office/drawing/2014/main" id="{69F3E7EA-3BAB-3170-B1C5-BCFF13F11902}"/>
                </a:ext>
              </a:extLst>
            </p:cNvPr>
            <p:cNvSpPr/>
            <p:nvPr/>
          </p:nvSpPr>
          <p:spPr>
            <a:xfrm>
              <a:off x="1593000" y="2322568"/>
              <a:ext cx="690000" cy="642300"/>
            </a:xfrm>
            <a:prstGeom prst="rect">
              <a:avLst/>
            </a:prstGeom>
            <a:solidFill>
              <a:srgbClr val="761E86"/>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Arial" panose="020B0604020202020204" pitchFamily="34" charset="0"/>
                <a:cs typeface="Arial" panose="020B0604020202020204" pitchFamily="34" charset="0"/>
              </a:endParaRPr>
            </a:p>
          </p:txBody>
        </p:sp>
        <p:sp>
          <p:nvSpPr>
            <p:cNvPr id="10" name="Google Shape;220;p39">
              <a:extLst>
                <a:ext uri="{FF2B5EF4-FFF2-40B4-BE49-F238E27FC236}">
                  <a16:creationId xmlns:a16="http://schemas.microsoft.com/office/drawing/2014/main" id="{BFF19C84-EB42-C303-EDDC-0C086CD4262E}"/>
                </a:ext>
              </a:extLst>
            </p:cNvPr>
            <p:cNvSpPr/>
            <p:nvPr/>
          </p:nvSpPr>
          <p:spPr>
            <a:xfrm>
              <a:off x="1593000" y="2322575"/>
              <a:ext cx="690000" cy="642600"/>
            </a:xfrm>
            <a:prstGeom prst="rect">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a:latin typeface="Arial" panose="020B0604020202020204" pitchFamily="34" charset="0"/>
                  <a:ea typeface="Calibri"/>
                  <a:cs typeface="Arial" panose="020B0604020202020204" pitchFamily="34" charset="0"/>
                  <a:sym typeface="Calibri"/>
                </a:rPr>
                <a:t>2</a:t>
              </a:r>
              <a:endParaRPr sz="2800">
                <a:latin typeface="Arial" panose="020B0604020202020204" pitchFamily="34" charset="0"/>
                <a:ea typeface="Calibri"/>
                <a:cs typeface="Arial" panose="020B0604020202020204" pitchFamily="34" charset="0"/>
                <a:sym typeface="Calibri"/>
              </a:endParaRPr>
            </a:p>
          </p:txBody>
        </p:sp>
        <p:sp>
          <p:nvSpPr>
            <p:cNvPr id="11" name="Google Shape;221;p39">
              <a:extLst>
                <a:ext uri="{FF2B5EF4-FFF2-40B4-BE49-F238E27FC236}">
                  <a16:creationId xmlns:a16="http://schemas.microsoft.com/office/drawing/2014/main" id="{4778CEC4-F0AD-A153-E73E-836E5B0ADA4B}"/>
                </a:ext>
              </a:extLst>
            </p:cNvPr>
            <p:cNvSpPr/>
            <p:nvPr/>
          </p:nvSpPr>
          <p:spPr>
            <a:xfrm>
              <a:off x="4601069" y="2323752"/>
              <a:ext cx="2757900" cy="642300"/>
            </a:xfrm>
            <a:prstGeom prst="rect">
              <a:avLst/>
            </a:prstGeom>
            <a:solidFill>
              <a:srgbClr val="999999"/>
            </a:solidFill>
            <a:ln>
              <a:noFill/>
            </a:ln>
          </p:spPr>
          <p:txBody>
            <a:bodyPr spcFirstLastPara="1" wrap="square" lIns="91425" tIns="91425" rIns="91425" bIns="91425" anchor="ctr" anchorCtr="0">
              <a:noAutofit/>
            </a:bodyPr>
            <a:lstStyle/>
            <a:p>
              <a:pPr marL="171450" lvl="0" indent="-171450" algn="l" rtl="0">
                <a:lnSpc>
                  <a:spcPct val="115000"/>
                </a:lnSpc>
                <a:spcBef>
                  <a:spcPts val="0"/>
                </a:spcBef>
                <a:spcAft>
                  <a:spcPts val="0"/>
                </a:spcAft>
                <a:buClr>
                  <a:schemeClr val="tx1"/>
                </a:buClr>
                <a:buFont typeface="Arial" panose="020B0604020202020204" pitchFamily="34" charset="0"/>
                <a:buChar char="•"/>
              </a:pPr>
              <a:endParaRPr lang="en-CA" sz="1100" dirty="0">
                <a:latin typeface="Arial" panose="020B0604020202020204" pitchFamily="34" charset="0"/>
                <a:ea typeface="Calibri"/>
                <a:cs typeface="Arial" panose="020B0604020202020204" pitchFamily="34" charset="0"/>
                <a:sym typeface="Calibri"/>
              </a:endParaRPr>
            </a:p>
            <a:p>
              <a:pPr marL="171450" lvl="0" indent="-171450" algn="l" rtl="0">
                <a:lnSpc>
                  <a:spcPct val="115000"/>
                </a:lnSpc>
                <a:spcBef>
                  <a:spcPts val="0"/>
                </a:spcBef>
                <a:spcAft>
                  <a:spcPts val="0"/>
                </a:spcAft>
                <a:buClr>
                  <a:schemeClr val="tx1"/>
                </a:buClr>
                <a:buFont typeface="Arial" panose="020B0604020202020204" pitchFamily="34" charset="0"/>
                <a:buChar char="•"/>
              </a:pPr>
              <a:endParaRPr lang="en-CA" sz="1100" dirty="0">
                <a:latin typeface="Arial" panose="020B0604020202020204" pitchFamily="34" charset="0"/>
                <a:ea typeface="Calibri"/>
                <a:cs typeface="Arial" panose="020B0604020202020204" pitchFamily="34" charset="0"/>
                <a:sym typeface="Calibri"/>
              </a:endParaRPr>
            </a:p>
            <a:p>
              <a:pPr marL="323850" lvl="0" indent="-171450" algn="l" rtl="0">
                <a:lnSpc>
                  <a:spcPct val="115000"/>
                </a:lnSpc>
                <a:spcBef>
                  <a:spcPts val="0"/>
                </a:spcBef>
                <a:spcAft>
                  <a:spcPts val="0"/>
                </a:spcAft>
                <a:buClr>
                  <a:schemeClr val="tx1"/>
                </a:buClr>
                <a:buSzPts val="1200"/>
                <a:buFont typeface="Arial" panose="020B0604020202020204" pitchFamily="34" charset="0"/>
                <a:buChar char="•"/>
              </a:pPr>
              <a:r>
                <a:rPr lang="en-CA" sz="1100" dirty="0">
                  <a:latin typeface="Arial" panose="020B0604020202020204" pitchFamily="34" charset="0"/>
                  <a:ea typeface="Calibri"/>
                  <a:cs typeface="Arial" panose="020B0604020202020204" pitchFamily="34" charset="0"/>
                  <a:sym typeface="Calibri"/>
                </a:rPr>
                <a:t>Run of show</a:t>
              </a:r>
            </a:p>
            <a:p>
              <a:pPr marL="323850" indent="-171450">
                <a:lnSpc>
                  <a:spcPct val="115000"/>
                </a:lnSpc>
                <a:buClr>
                  <a:schemeClr val="tx1"/>
                </a:buClr>
                <a:buSzPts val="1200"/>
                <a:buFont typeface="Arial" panose="020B0604020202020204" pitchFamily="34" charset="0"/>
                <a:buChar char="•"/>
              </a:pPr>
              <a:r>
                <a:rPr lang="en-CA" sz="1100" dirty="0">
                  <a:latin typeface="Arial" panose="020B0604020202020204" pitchFamily="34" charset="0"/>
                  <a:ea typeface="Calibri"/>
                  <a:cs typeface="Arial" panose="020B0604020202020204" pitchFamily="34" charset="0"/>
                </a:rPr>
                <a:t>PowerPoint presentation (template provided)</a:t>
              </a:r>
            </a:p>
            <a:p>
              <a:pPr marL="171450" lvl="0" indent="-171450" algn="l" rtl="0">
                <a:lnSpc>
                  <a:spcPct val="115000"/>
                </a:lnSpc>
                <a:spcBef>
                  <a:spcPts val="0"/>
                </a:spcBef>
                <a:spcAft>
                  <a:spcPts val="0"/>
                </a:spcAft>
                <a:buClr>
                  <a:schemeClr val="tx1"/>
                </a:buClr>
                <a:buFont typeface="Arial" panose="020B0604020202020204" pitchFamily="34" charset="0"/>
                <a:buChar char="•"/>
              </a:pPr>
              <a:endParaRPr lang="en-CA" sz="1100" dirty="0">
                <a:latin typeface="Arial" panose="020B0604020202020204" pitchFamily="34" charset="0"/>
                <a:ea typeface="Calibri"/>
                <a:cs typeface="Arial" panose="020B0604020202020204" pitchFamily="34" charset="0"/>
                <a:sym typeface="Calibri"/>
              </a:endParaRPr>
            </a:p>
            <a:p>
              <a:pPr marL="628650" lvl="0" indent="-171450" algn="l" rtl="0">
                <a:lnSpc>
                  <a:spcPct val="115000"/>
                </a:lnSpc>
                <a:spcBef>
                  <a:spcPts val="0"/>
                </a:spcBef>
                <a:spcAft>
                  <a:spcPts val="0"/>
                </a:spcAft>
                <a:buClr>
                  <a:schemeClr val="tx1"/>
                </a:buClr>
                <a:buFont typeface="Arial" panose="020B0604020202020204" pitchFamily="34" charset="0"/>
                <a:buChar char="•"/>
              </a:pPr>
              <a:endParaRPr lang="en-CA" sz="1100" dirty="0">
                <a:latin typeface="Arial" panose="020B0604020202020204" pitchFamily="34" charset="0"/>
                <a:ea typeface="Calibri"/>
                <a:cs typeface="Arial" panose="020B0604020202020204" pitchFamily="34" charset="0"/>
                <a:sym typeface="Calibri"/>
              </a:endParaRPr>
            </a:p>
          </p:txBody>
        </p:sp>
      </p:grpSp>
      <p:grpSp>
        <p:nvGrpSpPr>
          <p:cNvPr id="12" name="Google Shape;222;p39">
            <a:extLst>
              <a:ext uri="{FF2B5EF4-FFF2-40B4-BE49-F238E27FC236}">
                <a16:creationId xmlns:a16="http://schemas.microsoft.com/office/drawing/2014/main" id="{354608A1-0C05-5C67-772F-F5D311C4D45A}"/>
              </a:ext>
            </a:extLst>
          </p:cNvPr>
          <p:cNvGrpSpPr/>
          <p:nvPr/>
        </p:nvGrpSpPr>
        <p:grpSpPr>
          <a:xfrm>
            <a:off x="421966" y="3329111"/>
            <a:ext cx="8325078" cy="885327"/>
            <a:chOff x="1593000" y="2322568"/>
            <a:chExt cx="5957975" cy="643500"/>
          </a:xfrm>
        </p:grpSpPr>
        <p:sp>
          <p:nvSpPr>
            <p:cNvPr id="13" name="Google Shape;223;p39">
              <a:extLst>
                <a:ext uri="{FF2B5EF4-FFF2-40B4-BE49-F238E27FC236}">
                  <a16:creationId xmlns:a16="http://schemas.microsoft.com/office/drawing/2014/main" id="{9F15B3B3-0306-E731-2209-A4E4859E6F42}"/>
                </a:ext>
              </a:extLst>
            </p:cNvPr>
            <p:cNvSpPr/>
            <p:nvPr/>
          </p:nvSpPr>
          <p:spPr>
            <a:xfrm>
              <a:off x="3728375" y="2322568"/>
              <a:ext cx="3822600" cy="643500"/>
            </a:xfrm>
            <a:prstGeom prst="rect">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Arial" panose="020B0604020202020204" pitchFamily="34" charset="0"/>
                <a:cs typeface="Arial" panose="020B0604020202020204" pitchFamily="34" charset="0"/>
              </a:endParaRPr>
            </a:p>
          </p:txBody>
        </p:sp>
        <p:sp>
          <p:nvSpPr>
            <p:cNvPr id="14" name="Google Shape;224;p39">
              <a:extLst>
                <a:ext uri="{FF2B5EF4-FFF2-40B4-BE49-F238E27FC236}">
                  <a16:creationId xmlns:a16="http://schemas.microsoft.com/office/drawing/2014/main" id="{126A19FE-92E3-7F97-C854-5DEE46DBC8A0}"/>
                </a:ext>
              </a:extLst>
            </p:cNvPr>
            <p:cNvSpPr/>
            <p:nvPr/>
          </p:nvSpPr>
          <p:spPr>
            <a:xfrm flipH="1">
              <a:off x="2283025" y="2322575"/>
              <a:ext cx="1844400" cy="642600"/>
            </a:xfrm>
            <a:prstGeom prst="rect">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Arial" panose="020B0604020202020204" pitchFamily="34" charset="0"/>
                <a:cs typeface="Arial" panose="020B0604020202020204" pitchFamily="34" charset="0"/>
              </a:endParaRPr>
            </a:p>
          </p:txBody>
        </p:sp>
        <p:sp>
          <p:nvSpPr>
            <p:cNvPr id="15" name="Google Shape;225;p39">
              <a:extLst>
                <a:ext uri="{FF2B5EF4-FFF2-40B4-BE49-F238E27FC236}">
                  <a16:creationId xmlns:a16="http://schemas.microsoft.com/office/drawing/2014/main" id="{E339BC50-0922-AAC9-69BC-A4B92D39E30B}"/>
                </a:ext>
              </a:extLst>
            </p:cNvPr>
            <p:cNvSpPr/>
            <p:nvPr/>
          </p:nvSpPr>
          <p:spPr>
            <a:xfrm rot="-5400000">
              <a:off x="3501574" y="1934671"/>
              <a:ext cx="643356" cy="1419149"/>
            </a:xfrm>
            <a:prstGeom prst="flowChartOffpageConnector">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Arial" panose="020B0604020202020204" pitchFamily="34" charset="0"/>
                <a:cs typeface="Arial" panose="020B0604020202020204" pitchFamily="34" charset="0"/>
              </a:endParaRPr>
            </a:p>
          </p:txBody>
        </p:sp>
        <p:sp>
          <p:nvSpPr>
            <p:cNvPr id="16" name="Google Shape;226;p39">
              <a:extLst>
                <a:ext uri="{FF2B5EF4-FFF2-40B4-BE49-F238E27FC236}">
                  <a16:creationId xmlns:a16="http://schemas.microsoft.com/office/drawing/2014/main" id="{A53DC27A-1C37-8086-5B32-15FEC887D78F}"/>
                </a:ext>
              </a:extLst>
            </p:cNvPr>
            <p:cNvSpPr/>
            <p:nvPr/>
          </p:nvSpPr>
          <p:spPr>
            <a:xfrm>
              <a:off x="2342625" y="2399951"/>
              <a:ext cx="1940700" cy="495900"/>
            </a:xfrm>
            <a:prstGeom prst="rect">
              <a:avLst/>
            </a:prstGeom>
            <a:solidFill>
              <a:srgbClr val="F1C232"/>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600" dirty="0">
                  <a:latin typeface="Arial" panose="020B0604020202020204" pitchFamily="34" charset="0"/>
                  <a:ea typeface="Calibri"/>
                  <a:cs typeface="Arial" panose="020B0604020202020204" pitchFamily="34" charset="0"/>
                  <a:sym typeface="Calibri"/>
                </a:rPr>
                <a:t>Practice your event</a:t>
              </a:r>
              <a:endParaRPr sz="1600" dirty="0">
                <a:latin typeface="Arial" panose="020B0604020202020204" pitchFamily="34" charset="0"/>
                <a:ea typeface="Calibri"/>
                <a:cs typeface="Arial" panose="020B0604020202020204" pitchFamily="34" charset="0"/>
                <a:sym typeface="Calibri"/>
              </a:endParaRPr>
            </a:p>
          </p:txBody>
        </p:sp>
        <p:sp>
          <p:nvSpPr>
            <p:cNvPr id="17" name="Google Shape;227;p39">
              <a:extLst>
                <a:ext uri="{FF2B5EF4-FFF2-40B4-BE49-F238E27FC236}">
                  <a16:creationId xmlns:a16="http://schemas.microsoft.com/office/drawing/2014/main" id="{4EE21626-F561-7D3A-6F96-DCCC1027089C}"/>
                </a:ext>
              </a:extLst>
            </p:cNvPr>
            <p:cNvSpPr/>
            <p:nvPr/>
          </p:nvSpPr>
          <p:spPr>
            <a:xfrm>
              <a:off x="1593000" y="2322568"/>
              <a:ext cx="690000" cy="642300"/>
            </a:xfrm>
            <a:prstGeom prst="rect">
              <a:avLst/>
            </a:prstGeom>
            <a:solidFill>
              <a:srgbClr val="761E86"/>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Arial" panose="020B0604020202020204" pitchFamily="34" charset="0"/>
                <a:cs typeface="Arial" panose="020B0604020202020204" pitchFamily="34" charset="0"/>
              </a:endParaRPr>
            </a:p>
          </p:txBody>
        </p:sp>
        <p:sp>
          <p:nvSpPr>
            <p:cNvPr id="18" name="Google Shape;228;p39">
              <a:extLst>
                <a:ext uri="{FF2B5EF4-FFF2-40B4-BE49-F238E27FC236}">
                  <a16:creationId xmlns:a16="http://schemas.microsoft.com/office/drawing/2014/main" id="{6A5EECC7-1701-EB96-00D6-85F8C536980C}"/>
                </a:ext>
              </a:extLst>
            </p:cNvPr>
            <p:cNvSpPr/>
            <p:nvPr/>
          </p:nvSpPr>
          <p:spPr>
            <a:xfrm>
              <a:off x="1593000" y="2322575"/>
              <a:ext cx="690000" cy="642600"/>
            </a:xfrm>
            <a:prstGeom prst="rect">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a:latin typeface="Arial" panose="020B0604020202020204" pitchFamily="34" charset="0"/>
                  <a:ea typeface="Calibri"/>
                  <a:cs typeface="Arial" panose="020B0604020202020204" pitchFamily="34" charset="0"/>
                  <a:sym typeface="Calibri"/>
                </a:rPr>
                <a:t>3</a:t>
              </a:r>
              <a:endParaRPr sz="2800">
                <a:latin typeface="Arial" panose="020B0604020202020204" pitchFamily="34" charset="0"/>
                <a:ea typeface="Calibri"/>
                <a:cs typeface="Arial" panose="020B0604020202020204" pitchFamily="34" charset="0"/>
                <a:sym typeface="Calibri"/>
              </a:endParaRPr>
            </a:p>
          </p:txBody>
        </p:sp>
        <p:sp>
          <p:nvSpPr>
            <p:cNvPr id="19" name="Google Shape;229;p39">
              <a:extLst>
                <a:ext uri="{FF2B5EF4-FFF2-40B4-BE49-F238E27FC236}">
                  <a16:creationId xmlns:a16="http://schemas.microsoft.com/office/drawing/2014/main" id="{17360495-1C33-10B0-B5DE-8D30EB5703B8}"/>
                </a:ext>
              </a:extLst>
            </p:cNvPr>
            <p:cNvSpPr/>
            <p:nvPr/>
          </p:nvSpPr>
          <p:spPr>
            <a:xfrm>
              <a:off x="4609084" y="2323743"/>
              <a:ext cx="2750100" cy="642300"/>
            </a:xfrm>
            <a:prstGeom prst="rect">
              <a:avLst/>
            </a:prstGeom>
            <a:solidFill>
              <a:srgbClr val="999999"/>
            </a:solidFill>
            <a:ln>
              <a:noFill/>
            </a:ln>
          </p:spPr>
          <p:txBody>
            <a:bodyPr spcFirstLastPara="1" wrap="square" lIns="91425" tIns="91425" rIns="91425" bIns="91425" anchor="ctr" anchorCtr="0">
              <a:noAutofit/>
            </a:bodyPr>
            <a:lstStyle/>
            <a:p>
              <a:pPr marL="628650" lvl="0" indent="-171450" algn="l" rtl="0">
                <a:lnSpc>
                  <a:spcPct val="115000"/>
                </a:lnSpc>
                <a:spcBef>
                  <a:spcPts val="0"/>
                </a:spcBef>
                <a:spcAft>
                  <a:spcPts val="0"/>
                </a:spcAft>
                <a:buFont typeface="Arial" panose="020B0604020202020204" pitchFamily="34" charset="0"/>
                <a:buChar char="•"/>
              </a:pPr>
              <a:endParaRPr lang="en-CA" sz="1100" dirty="0">
                <a:solidFill>
                  <a:srgbClr val="FFFFFF"/>
                </a:solidFill>
                <a:latin typeface="Arial" panose="020B0604020202020204" pitchFamily="34" charset="0"/>
                <a:ea typeface="Calibri"/>
                <a:cs typeface="Arial" panose="020B0604020202020204" pitchFamily="34" charset="0"/>
                <a:sym typeface="Calibri"/>
              </a:endParaRPr>
            </a:p>
            <a:p>
              <a:pPr marL="323850" lvl="0" indent="-171450" algn="l" rtl="0">
                <a:lnSpc>
                  <a:spcPct val="115000"/>
                </a:lnSpc>
                <a:spcBef>
                  <a:spcPts val="0"/>
                </a:spcBef>
                <a:spcAft>
                  <a:spcPts val="0"/>
                </a:spcAft>
                <a:buClr>
                  <a:schemeClr val="dk1"/>
                </a:buClr>
                <a:buSzPts val="1200"/>
                <a:buFont typeface="Arial" panose="020B0604020202020204" pitchFamily="34" charset="0"/>
                <a:buChar char="•"/>
              </a:pPr>
              <a:r>
                <a:rPr lang="en-CA" sz="1100" dirty="0">
                  <a:solidFill>
                    <a:schemeClr val="dk1"/>
                  </a:solidFill>
                  <a:latin typeface="Arial" panose="020B0604020202020204" pitchFamily="34" charset="0"/>
                  <a:ea typeface="Calibri"/>
                  <a:cs typeface="Arial" panose="020B0604020202020204" pitchFamily="34" charset="0"/>
                  <a:sym typeface="Calibri"/>
                </a:rPr>
                <a:t>Level up your virtual event skills (make sure you know all the features of your virtual event platform)</a:t>
              </a:r>
            </a:p>
            <a:p>
              <a:pPr marL="323850" lvl="0" indent="-171450" algn="l" rtl="0">
                <a:lnSpc>
                  <a:spcPct val="115000"/>
                </a:lnSpc>
                <a:spcBef>
                  <a:spcPts val="0"/>
                </a:spcBef>
                <a:spcAft>
                  <a:spcPts val="0"/>
                </a:spcAft>
                <a:buClr>
                  <a:schemeClr val="dk1"/>
                </a:buClr>
                <a:buSzPts val="1200"/>
                <a:buFont typeface="Arial" panose="020B0604020202020204" pitchFamily="34" charset="0"/>
                <a:buChar char="•"/>
              </a:pPr>
              <a:r>
                <a:rPr lang="en-CA" sz="1100" dirty="0">
                  <a:solidFill>
                    <a:schemeClr val="dk1"/>
                  </a:solidFill>
                  <a:latin typeface="Arial" panose="020B0604020202020204" pitchFamily="34" charset="0"/>
                  <a:ea typeface="Calibri"/>
                  <a:cs typeface="Arial" panose="020B0604020202020204" pitchFamily="34" charset="0"/>
                  <a:sym typeface="Calibri"/>
                </a:rPr>
                <a:t>Do a dry run with your team</a:t>
              </a:r>
            </a:p>
            <a:p>
              <a:pPr marL="171450" lvl="0" indent="-171450" algn="l" rtl="0">
                <a:lnSpc>
                  <a:spcPct val="115000"/>
                </a:lnSpc>
                <a:spcBef>
                  <a:spcPts val="0"/>
                </a:spcBef>
                <a:spcAft>
                  <a:spcPts val="0"/>
                </a:spcAft>
                <a:buFont typeface="Arial" panose="020B0604020202020204" pitchFamily="34" charset="0"/>
                <a:buChar char="•"/>
              </a:pPr>
              <a:endParaRPr lang="en-CA" sz="1100" dirty="0">
                <a:solidFill>
                  <a:srgbClr val="FFFFFF"/>
                </a:solidFill>
                <a:latin typeface="Arial" panose="020B0604020202020204" pitchFamily="34" charset="0"/>
                <a:ea typeface="Calibri"/>
                <a:cs typeface="Arial" panose="020B0604020202020204" pitchFamily="34" charset="0"/>
                <a:sym typeface="Calibri"/>
              </a:endParaRPr>
            </a:p>
          </p:txBody>
        </p:sp>
      </p:grpSp>
      <p:grpSp>
        <p:nvGrpSpPr>
          <p:cNvPr id="20" name="Google Shape;230;p39">
            <a:extLst>
              <a:ext uri="{FF2B5EF4-FFF2-40B4-BE49-F238E27FC236}">
                <a16:creationId xmlns:a16="http://schemas.microsoft.com/office/drawing/2014/main" id="{12BADB1B-36BE-9FB2-9F8E-382E0C935F48}"/>
              </a:ext>
            </a:extLst>
          </p:cNvPr>
          <p:cNvGrpSpPr/>
          <p:nvPr/>
        </p:nvGrpSpPr>
        <p:grpSpPr>
          <a:xfrm>
            <a:off x="476685" y="926686"/>
            <a:ext cx="8325078" cy="858537"/>
            <a:chOff x="1593000" y="2322568"/>
            <a:chExt cx="5957975" cy="643500"/>
          </a:xfrm>
        </p:grpSpPr>
        <p:sp>
          <p:nvSpPr>
            <p:cNvPr id="21" name="Google Shape;231;p39">
              <a:extLst>
                <a:ext uri="{FF2B5EF4-FFF2-40B4-BE49-F238E27FC236}">
                  <a16:creationId xmlns:a16="http://schemas.microsoft.com/office/drawing/2014/main" id="{2F45330F-210B-3A6B-38F0-3DDEC3B17DFD}"/>
                </a:ext>
              </a:extLst>
            </p:cNvPr>
            <p:cNvSpPr/>
            <p:nvPr/>
          </p:nvSpPr>
          <p:spPr>
            <a:xfrm>
              <a:off x="3728375" y="2322568"/>
              <a:ext cx="3822600" cy="643500"/>
            </a:xfrm>
            <a:prstGeom prst="rect">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Arial" panose="020B0604020202020204" pitchFamily="34" charset="0"/>
                <a:cs typeface="Arial" panose="020B0604020202020204" pitchFamily="34" charset="0"/>
              </a:endParaRPr>
            </a:p>
          </p:txBody>
        </p:sp>
        <p:sp>
          <p:nvSpPr>
            <p:cNvPr id="22" name="Google Shape;232;p39">
              <a:extLst>
                <a:ext uri="{FF2B5EF4-FFF2-40B4-BE49-F238E27FC236}">
                  <a16:creationId xmlns:a16="http://schemas.microsoft.com/office/drawing/2014/main" id="{17A54DE9-7C00-8D68-E51D-91C8E2CC485A}"/>
                </a:ext>
              </a:extLst>
            </p:cNvPr>
            <p:cNvSpPr/>
            <p:nvPr/>
          </p:nvSpPr>
          <p:spPr>
            <a:xfrm flipH="1">
              <a:off x="2283025" y="2322575"/>
              <a:ext cx="1844400" cy="642600"/>
            </a:xfrm>
            <a:prstGeom prst="rect">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Arial" panose="020B0604020202020204" pitchFamily="34" charset="0"/>
                <a:cs typeface="Arial" panose="020B0604020202020204" pitchFamily="34" charset="0"/>
              </a:endParaRPr>
            </a:p>
          </p:txBody>
        </p:sp>
        <p:sp>
          <p:nvSpPr>
            <p:cNvPr id="23" name="Google Shape;233;p39">
              <a:extLst>
                <a:ext uri="{FF2B5EF4-FFF2-40B4-BE49-F238E27FC236}">
                  <a16:creationId xmlns:a16="http://schemas.microsoft.com/office/drawing/2014/main" id="{FB54ABD0-61A3-7872-C0AA-F500A1FC4B1E}"/>
                </a:ext>
              </a:extLst>
            </p:cNvPr>
            <p:cNvSpPr/>
            <p:nvPr/>
          </p:nvSpPr>
          <p:spPr>
            <a:xfrm rot="-5400000">
              <a:off x="3501574" y="1934671"/>
              <a:ext cx="643356" cy="1419149"/>
            </a:xfrm>
            <a:prstGeom prst="flowChartOffpageConnector">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Arial" panose="020B0604020202020204" pitchFamily="34" charset="0"/>
                <a:cs typeface="Arial" panose="020B0604020202020204" pitchFamily="34" charset="0"/>
              </a:endParaRPr>
            </a:p>
          </p:txBody>
        </p:sp>
        <p:sp>
          <p:nvSpPr>
            <p:cNvPr id="24" name="Google Shape;234;p39">
              <a:extLst>
                <a:ext uri="{FF2B5EF4-FFF2-40B4-BE49-F238E27FC236}">
                  <a16:creationId xmlns:a16="http://schemas.microsoft.com/office/drawing/2014/main" id="{A666C41D-0EE5-748B-89C5-CEE2317BACA4}"/>
                </a:ext>
              </a:extLst>
            </p:cNvPr>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600" dirty="0">
                  <a:latin typeface="Arial" panose="020B0604020202020204" pitchFamily="34" charset="0"/>
                  <a:ea typeface="Calibri"/>
                  <a:cs typeface="Arial" panose="020B0604020202020204" pitchFamily="34" charset="0"/>
                  <a:sym typeface="Calibri"/>
                </a:rPr>
                <a:t>Promote your event</a:t>
              </a:r>
              <a:endParaRPr sz="1600" dirty="0">
                <a:latin typeface="Arial" panose="020B0604020202020204" pitchFamily="34" charset="0"/>
                <a:ea typeface="Calibri"/>
                <a:cs typeface="Arial" panose="020B0604020202020204" pitchFamily="34" charset="0"/>
                <a:sym typeface="Calibri"/>
              </a:endParaRPr>
            </a:p>
          </p:txBody>
        </p:sp>
        <p:sp>
          <p:nvSpPr>
            <p:cNvPr id="25" name="Google Shape;235;p39">
              <a:extLst>
                <a:ext uri="{FF2B5EF4-FFF2-40B4-BE49-F238E27FC236}">
                  <a16:creationId xmlns:a16="http://schemas.microsoft.com/office/drawing/2014/main" id="{739801FC-3188-D91B-0286-BCD9BF0571DE}"/>
                </a:ext>
              </a:extLst>
            </p:cNvPr>
            <p:cNvSpPr/>
            <p:nvPr/>
          </p:nvSpPr>
          <p:spPr>
            <a:xfrm>
              <a:off x="1593000" y="2322568"/>
              <a:ext cx="690000" cy="642300"/>
            </a:xfrm>
            <a:prstGeom prst="rect">
              <a:avLst/>
            </a:prstGeom>
            <a:solidFill>
              <a:srgbClr val="761E86"/>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Arial" panose="020B0604020202020204" pitchFamily="34" charset="0"/>
                <a:cs typeface="Arial" panose="020B0604020202020204" pitchFamily="34" charset="0"/>
              </a:endParaRPr>
            </a:p>
          </p:txBody>
        </p:sp>
        <p:sp>
          <p:nvSpPr>
            <p:cNvPr id="26" name="Google Shape;236;p39">
              <a:extLst>
                <a:ext uri="{FF2B5EF4-FFF2-40B4-BE49-F238E27FC236}">
                  <a16:creationId xmlns:a16="http://schemas.microsoft.com/office/drawing/2014/main" id="{5B1D4B9E-A25C-F9E8-F616-0DC5E82EFEE4}"/>
                </a:ext>
              </a:extLst>
            </p:cNvPr>
            <p:cNvSpPr/>
            <p:nvPr/>
          </p:nvSpPr>
          <p:spPr>
            <a:xfrm>
              <a:off x="1593000" y="2322575"/>
              <a:ext cx="690000" cy="642600"/>
            </a:xfrm>
            <a:prstGeom prst="rect">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latin typeface="Arial" panose="020B0604020202020204" pitchFamily="34" charset="0"/>
                  <a:ea typeface="Calibri"/>
                  <a:cs typeface="Arial" panose="020B0604020202020204" pitchFamily="34" charset="0"/>
                  <a:sym typeface="Calibri"/>
                </a:rPr>
                <a:t>1</a:t>
              </a:r>
              <a:endParaRPr sz="2800" dirty="0">
                <a:latin typeface="Arial" panose="020B0604020202020204" pitchFamily="34" charset="0"/>
                <a:ea typeface="Calibri"/>
                <a:cs typeface="Arial" panose="020B0604020202020204" pitchFamily="34" charset="0"/>
                <a:sym typeface="Calibri"/>
              </a:endParaRPr>
            </a:p>
          </p:txBody>
        </p:sp>
        <p:sp>
          <p:nvSpPr>
            <p:cNvPr id="27" name="Google Shape;237;p39">
              <a:extLst>
                <a:ext uri="{FF2B5EF4-FFF2-40B4-BE49-F238E27FC236}">
                  <a16:creationId xmlns:a16="http://schemas.microsoft.com/office/drawing/2014/main" id="{BDD50F0F-2B5D-3022-7DF4-1C25A57E6D8D}"/>
                </a:ext>
              </a:extLst>
            </p:cNvPr>
            <p:cNvSpPr/>
            <p:nvPr/>
          </p:nvSpPr>
          <p:spPr>
            <a:xfrm>
              <a:off x="4626183" y="2326256"/>
              <a:ext cx="2678970" cy="593452"/>
            </a:xfrm>
            <a:prstGeom prst="rect">
              <a:avLst/>
            </a:prstGeom>
            <a:solidFill>
              <a:srgbClr val="999999"/>
            </a:solidFill>
            <a:ln>
              <a:noFill/>
            </a:ln>
          </p:spPr>
          <p:txBody>
            <a:bodyPr spcFirstLastPara="1" wrap="square" lIns="91425" tIns="91425" rIns="91425" bIns="91425" anchor="ctr" anchorCtr="0">
              <a:noAutofit/>
            </a:bodyPr>
            <a:lstStyle/>
            <a:p>
              <a:pPr marL="171450" lvl="0" indent="-171450" algn="l" rtl="0">
                <a:lnSpc>
                  <a:spcPct val="115000"/>
                </a:lnSpc>
                <a:spcBef>
                  <a:spcPts val="0"/>
                </a:spcBef>
                <a:spcAft>
                  <a:spcPts val="0"/>
                </a:spcAft>
                <a:buFont typeface="Arial" panose="020B0604020202020204" pitchFamily="34" charset="0"/>
                <a:buChar char="•"/>
              </a:pPr>
              <a:r>
                <a:rPr lang="en-CA" sz="1100" dirty="0">
                  <a:latin typeface="Arial" panose="020B0604020202020204" pitchFamily="34" charset="0"/>
                  <a:ea typeface="Calibri"/>
                  <a:cs typeface="Arial" panose="020B0604020202020204" pitchFamily="34" charset="0"/>
                  <a:sym typeface="Calibri"/>
                </a:rPr>
                <a:t>Create invite list </a:t>
              </a:r>
            </a:p>
            <a:p>
              <a:pPr marL="171450" lvl="0" indent="-171450" algn="l" rtl="0">
                <a:lnSpc>
                  <a:spcPct val="115000"/>
                </a:lnSpc>
                <a:spcBef>
                  <a:spcPts val="0"/>
                </a:spcBef>
                <a:spcAft>
                  <a:spcPts val="0"/>
                </a:spcAft>
                <a:buFont typeface="Arial" panose="020B0604020202020204" pitchFamily="34" charset="0"/>
                <a:buChar char="•"/>
              </a:pPr>
              <a:r>
                <a:rPr lang="en-CA" sz="1100" dirty="0">
                  <a:latin typeface="Arial" panose="020B0604020202020204" pitchFamily="34" charset="0"/>
                  <a:ea typeface="Calibri"/>
                  <a:cs typeface="Arial" panose="020B0604020202020204" pitchFamily="34" charset="0"/>
                  <a:sym typeface="Calibri"/>
                </a:rPr>
                <a:t>Share virtual registration link</a:t>
              </a:r>
            </a:p>
            <a:p>
              <a:pPr marL="171450" lvl="0" indent="-171450" algn="l" rtl="0">
                <a:lnSpc>
                  <a:spcPct val="115000"/>
                </a:lnSpc>
                <a:spcBef>
                  <a:spcPts val="0"/>
                </a:spcBef>
                <a:spcAft>
                  <a:spcPts val="0"/>
                </a:spcAft>
                <a:buFont typeface="Arial" panose="020B0604020202020204" pitchFamily="34" charset="0"/>
                <a:buChar char="•"/>
              </a:pPr>
              <a:r>
                <a:rPr lang="en-CA" sz="1100" dirty="0">
                  <a:latin typeface="Arial" panose="020B0604020202020204" pitchFamily="34" charset="0"/>
                  <a:ea typeface="Calibri"/>
                  <a:cs typeface="Arial" panose="020B0604020202020204" pitchFamily="34" charset="0"/>
                  <a:sym typeface="Calibri"/>
                </a:rPr>
                <a:t>Promote using email &amp; social media</a:t>
              </a:r>
            </a:p>
          </p:txBody>
        </p:sp>
      </p:grpSp>
    </p:spTree>
    <p:extLst>
      <p:ext uri="{BB962C8B-B14F-4D97-AF65-F5344CB8AC3E}">
        <p14:creationId xmlns:p14="http://schemas.microsoft.com/office/powerpoint/2010/main" val="658803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40813-96B2-79B0-9185-F72D454A33CB}"/>
              </a:ext>
            </a:extLst>
          </p:cNvPr>
          <p:cNvSpPr>
            <a:spLocks noGrp="1"/>
          </p:cNvSpPr>
          <p:nvPr>
            <p:ph type="ctrTitle"/>
          </p:nvPr>
        </p:nvSpPr>
        <p:spPr>
          <a:xfrm>
            <a:off x="396658" y="495271"/>
            <a:ext cx="9015356" cy="845014"/>
          </a:xfrm>
        </p:spPr>
        <p:txBody>
          <a:bodyPr/>
          <a:lstStyle/>
          <a:p>
            <a:r>
              <a:rPr lang="en-US" dirty="0"/>
              <a:t>Social Media</a:t>
            </a:r>
          </a:p>
        </p:txBody>
      </p:sp>
      <p:sp>
        <p:nvSpPr>
          <p:cNvPr id="3" name="Google Shape;175;p36">
            <a:extLst>
              <a:ext uri="{FF2B5EF4-FFF2-40B4-BE49-F238E27FC236}">
                <a16:creationId xmlns:a16="http://schemas.microsoft.com/office/drawing/2014/main" id="{4C8D7C84-3B4E-B68F-895C-82AB5332F963}"/>
              </a:ext>
            </a:extLst>
          </p:cNvPr>
          <p:cNvSpPr txBox="1">
            <a:spLocks noGrp="1"/>
          </p:cNvSpPr>
          <p:nvPr>
            <p:ph type="body" sz="quarter" idx="10"/>
          </p:nvPr>
        </p:nvSpPr>
        <p:spPr>
          <a:xfrm>
            <a:off x="396658" y="1598681"/>
            <a:ext cx="11000212" cy="1952901"/>
          </a:xfrm>
          <a:prstGeom prst="rect">
            <a:avLst/>
          </a:prstGeom>
        </p:spPr>
        <p:txBody>
          <a:bodyPr spcFirstLastPara="1" wrap="square" lIns="91425" tIns="91425" rIns="91425" bIns="91425" anchor="ctr" anchorCtr="0">
            <a:noAutofit/>
          </a:bodyPr>
          <a:lstStyle/>
          <a:p>
            <a:pPr marL="0" indent="0">
              <a:lnSpc>
                <a:spcPct val="115000"/>
              </a:lnSpc>
              <a:spcBef>
                <a:spcPts val="0"/>
              </a:spcBef>
              <a:buNone/>
            </a:pPr>
            <a:r>
              <a:rPr lang="en-CA" sz="1800" dirty="0">
                <a:ea typeface="Calibri"/>
                <a:sym typeface="Calibri"/>
              </a:rPr>
              <a:t>Instagram: @</a:t>
            </a:r>
            <a:r>
              <a:rPr lang="en-CA" sz="1800" dirty="0" err="1">
                <a:ea typeface="Calibri"/>
                <a:sym typeface="Calibri"/>
              </a:rPr>
              <a:t>nemontario</a:t>
            </a:r>
            <a:r>
              <a:rPr lang="en-CA" sz="1800" dirty="0">
                <a:ea typeface="Calibri"/>
                <a:sym typeface="Calibri"/>
              </a:rPr>
              <a:t> (https://</a:t>
            </a:r>
            <a:r>
              <a:rPr lang="en-CA" sz="1800" dirty="0" err="1">
                <a:ea typeface="Calibri"/>
                <a:sym typeface="Calibri"/>
              </a:rPr>
              <a:t>www.instagram.com</a:t>
            </a:r>
            <a:r>
              <a:rPr lang="en-CA" sz="1800" dirty="0">
                <a:ea typeface="Calibri"/>
                <a:sym typeface="Calibri"/>
              </a:rPr>
              <a:t>/</a:t>
            </a:r>
            <a:r>
              <a:rPr lang="en-CA" sz="1800" dirty="0" err="1">
                <a:ea typeface="Calibri"/>
                <a:sym typeface="Calibri"/>
              </a:rPr>
              <a:t>nemontario</a:t>
            </a:r>
            <a:r>
              <a:rPr lang="en-CA" sz="1800" dirty="0">
                <a:ea typeface="Calibri"/>
                <a:sym typeface="Calibri"/>
              </a:rPr>
              <a:t>/?hl=</a:t>
            </a:r>
            <a:r>
              <a:rPr lang="en-CA" sz="1800" dirty="0" err="1">
                <a:ea typeface="Calibri"/>
                <a:sym typeface="Calibri"/>
              </a:rPr>
              <a:t>en</a:t>
            </a:r>
            <a:r>
              <a:rPr lang="en-CA" sz="1800" dirty="0">
                <a:ea typeface="Calibri"/>
                <a:sym typeface="Calibri"/>
              </a:rPr>
              <a:t>)</a:t>
            </a:r>
          </a:p>
          <a:p>
            <a:pPr marL="0" lvl="0" indent="0" rtl="0">
              <a:lnSpc>
                <a:spcPct val="115000"/>
              </a:lnSpc>
              <a:spcBef>
                <a:spcPts val="0"/>
              </a:spcBef>
              <a:spcAft>
                <a:spcPts val="0"/>
              </a:spcAft>
              <a:buNone/>
            </a:pPr>
            <a:r>
              <a:rPr lang="en-CA" sz="1800" dirty="0">
                <a:ea typeface="Calibri"/>
                <a:sym typeface="Calibri"/>
              </a:rPr>
              <a:t>LinkedIn: National Engineering Month Ontario (https://</a:t>
            </a:r>
            <a:r>
              <a:rPr lang="en-CA" sz="1800" dirty="0" err="1">
                <a:ea typeface="Calibri"/>
                <a:sym typeface="Calibri"/>
              </a:rPr>
              <a:t>www.linkedin.com</a:t>
            </a:r>
            <a:r>
              <a:rPr lang="en-CA" sz="1800" dirty="0">
                <a:ea typeface="Calibri"/>
                <a:sym typeface="Calibri"/>
              </a:rPr>
              <a:t>/groups/8248296/)</a:t>
            </a:r>
          </a:p>
          <a:p>
            <a:pPr marL="0" lvl="0" indent="0" rtl="0">
              <a:lnSpc>
                <a:spcPct val="115000"/>
              </a:lnSpc>
              <a:spcBef>
                <a:spcPts val="0"/>
              </a:spcBef>
              <a:spcAft>
                <a:spcPts val="0"/>
              </a:spcAft>
              <a:buNone/>
            </a:pPr>
            <a:r>
              <a:rPr lang="en-CA" sz="1800" dirty="0">
                <a:ea typeface="Calibri"/>
                <a:sym typeface="Calibri"/>
              </a:rPr>
              <a:t>Facebook: National Engineering Month Ontario (https://</a:t>
            </a:r>
            <a:r>
              <a:rPr lang="en-CA" sz="1800" dirty="0" err="1">
                <a:ea typeface="Calibri"/>
                <a:sym typeface="Calibri"/>
              </a:rPr>
              <a:t>www.facebook.com</a:t>
            </a:r>
            <a:r>
              <a:rPr lang="en-CA" sz="1800" dirty="0">
                <a:ea typeface="Calibri"/>
                <a:sym typeface="Calibri"/>
              </a:rPr>
              <a:t>/</a:t>
            </a:r>
            <a:r>
              <a:rPr lang="en-CA" sz="1800" dirty="0" err="1">
                <a:ea typeface="Calibri"/>
                <a:sym typeface="Calibri"/>
              </a:rPr>
              <a:t>nemontario</a:t>
            </a:r>
            <a:r>
              <a:rPr lang="en-CA" sz="1800" dirty="0">
                <a:ea typeface="Calibri"/>
                <a:sym typeface="Calibri"/>
              </a:rPr>
              <a:t>/)</a:t>
            </a:r>
          </a:p>
          <a:p>
            <a:pPr marL="0" lvl="0" indent="0" rtl="0">
              <a:lnSpc>
                <a:spcPct val="115000"/>
              </a:lnSpc>
              <a:spcBef>
                <a:spcPts val="0"/>
              </a:spcBef>
              <a:spcAft>
                <a:spcPts val="0"/>
              </a:spcAft>
              <a:buNone/>
            </a:pPr>
            <a:endParaRPr sz="1800" dirty="0">
              <a:ea typeface="Calibri"/>
              <a:sym typeface="Calibri"/>
            </a:endParaRPr>
          </a:p>
        </p:txBody>
      </p:sp>
      <p:sp>
        <p:nvSpPr>
          <p:cNvPr id="4" name="Google Shape;175;p36">
            <a:extLst>
              <a:ext uri="{FF2B5EF4-FFF2-40B4-BE49-F238E27FC236}">
                <a16:creationId xmlns:a16="http://schemas.microsoft.com/office/drawing/2014/main" id="{A35AB1DC-1BF9-1913-4367-389AB23DB3FA}"/>
              </a:ext>
            </a:extLst>
          </p:cNvPr>
          <p:cNvSpPr txBox="1">
            <a:spLocks/>
          </p:cNvSpPr>
          <p:nvPr/>
        </p:nvSpPr>
        <p:spPr>
          <a:xfrm>
            <a:off x="396658" y="3429000"/>
            <a:ext cx="11000212" cy="1952901"/>
          </a:xfrm>
          <a:prstGeom prst="rect">
            <a:avLst/>
          </a:prstGeom>
        </p:spPr>
        <p:txBody>
          <a:bodyPr spcFirstLastPara="1" wrap="square" lIns="91425" tIns="91425" rIns="91425" bIns="91425"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l" rtl="0">
              <a:spcBef>
                <a:spcPts val="0"/>
              </a:spcBef>
              <a:spcAft>
                <a:spcPts val="0"/>
              </a:spcAft>
              <a:buNone/>
            </a:pPr>
            <a:r>
              <a:rPr lang="en-CA" sz="1800" dirty="0">
                <a:latin typeface="Calibri"/>
                <a:ea typeface="Calibri"/>
                <a:cs typeface="Calibri"/>
                <a:sym typeface="Calibri"/>
              </a:rPr>
              <a:t>Follow and tag us on social media </a:t>
            </a:r>
            <a:r>
              <a:rPr lang="en-CA" sz="1800" b="1" dirty="0">
                <a:latin typeface="Calibri"/>
                <a:ea typeface="Calibri"/>
                <a:cs typeface="Calibri"/>
                <a:sym typeface="Calibri"/>
              </a:rPr>
              <a:t>@</a:t>
            </a:r>
            <a:r>
              <a:rPr lang="en-CA" sz="1800" b="1" dirty="0" err="1">
                <a:latin typeface="Calibri"/>
                <a:ea typeface="Calibri"/>
                <a:cs typeface="Calibri"/>
                <a:sym typeface="Calibri"/>
              </a:rPr>
              <a:t>nemontario</a:t>
            </a:r>
            <a:r>
              <a:rPr lang="en-CA" sz="1800" b="1" dirty="0">
                <a:latin typeface="Calibri"/>
                <a:ea typeface="Calibri"/>
                <a:cs typeface="Calibri"/>
                <a:sym typeface="Calibri"/>
              </a:rPr>
              <a:t> </a:t>
            </a:r>
            <a:r>
              <a:rPr lang="en-CA" sz="1800" dirty="0">
                <a:latin typeface="Calibri"/>
                <a:ea typeface="Calibri"/>
                <a:cs typeface="Calibri"/>
                <a:sym typeface="Calibri"/>
              </a:rPr>
              <a:t>and we will follow you </a:t>
            </a:r>
            <a:r>
              <a:rPr lang="en-CA" sz="1800" dirty="0">
                <a:solidFill>
                  <a:schemeClr val="dk1"/>
                </a:solidFill>
                <a:latin typeface="Calibri"/>
                <a:ea typeface="Calibri"/>
                <a:cs typeface="Calibri"/>
                <a:sym typeface="Calibri"/>
              </a:rPr>
              <a:t>back!</a:t>
            </a:r>
          </a:p>
          <a:p>
            <a:pPr marL="0" lvl="0" indent="0" algn="l" rtl="0">
              <a:spcBef>
                <a:spcPts val="0"/>
              </a:spcBef>
              <a:spcAft>
                <a:spcPts val="0"/>
              </a:spcAft>
              <a:buNone/>
            </a:pPr>
            <a:r>
              <a:rPr lang="en-CA" sz="1800" dirty="0">
                <a:latin typeface="Calibri"/>
                <a:ea typeface="Calibri"/>
                <a:cs typeface="Calibri"/>
                <a:sym typeface="Calibri"/>
              </a:rPr>
              <a:t>Use the </a:t>
            </a:r>
            <a:r>
              <a:rPr lang="en-CA" sz="1800" b="1" dirty="0">
                <a:latin typeface="Calibri"/>
                <a:ea typeface="Calibri"/>
                <a:cs typeface="Calibri"/>
                <a:sym typeface="Calibri"/>
              </a:rPr>
              <a:t>#NEM plus year (ex: #NEM2026) </a:t>
            </a:r>
            <a:r>
              <a:rPr lang="en-CA" sz="1800" dirty="0">
                <a:latin typeface="Calibri"/>
                <a:ea typeface="Calibri"/>
                <a:cs typeface="Calibri"/>
                <a:sym typeface="Calibri"/>
              </a:rPr>
              <a:t>hashtag leading up to and during the event</a:t>
            </a:r>
          </a:p>
        </p:txBody>
      </p:sp>
    </p:spTree>
    <p:extLst>
      <p:ext uri="{BB962C8B-B14F-4D97-AF65-F5344CB8AC3E}">
        <p14:creationId xmlns:p14="http://schemas.microsoft.com/office/powerpoint/2010/main" val="2576018772"/>
      </p:ext>
    </p:extLst>
  </p:cSld>
  <p:clrMapOvr>
    <a:masterClrMapping/>
  </p:clrMapOvr>
</p:sld>
</file>

<file path=ppt/theme/theme1.xml><?xml version="1.0" encoding="utf-8"?>
<a:theme xmlns:a="http://schemas.openxmlformats.org/drawingml/2006/main" name="Office Theme">
  <a:themeElements>
    <a:clrScheme name="NEM">
      <a:dk1>
        <a:srgbClr val="003B70"/>
      </a:dk1>
      <a:lt1>
        <a:srgbClr val="FFFFFF"/>
      </a:lt1>
      <a:dk2>
        <a:srgbClr val="000000"/>
      </a:dk2>
      <a:lt2>
        <a:srgbClr val="FFFFFF"/>
      </a:lt2>
      <a:accent1>
        <a:srgbClr val="FEC324"/>
      </a:accent1>
      <a:accent2>
        <a:srgbClr val="000000"/>
      </a:accent2>
      <a:accent3>
        <a:srgbClr val="023B6F"/>
      </a:accent3>
      <a:accent4>
        <a:srgbClr val="000000"/>
      </a:accent4>
      <a:accent5>
        <a:srgbClr val="000000"/>
      </a:accent5>
      <a:accent6>
        <a:srgbClr val="000000"/>
      </a:accent6>
      <a:hlink>
        <a:srgbClr val="0563C1"/>
      </a:hlink>
      <a:folHlink>
        <a:srgbClr val="65823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NEM">
      <a:dk1>
        <a:srgbClr val="003B70"/>
      </a:dk1>
      <a:lt1>
        <a:srgbClr val="FFFFFF"/>
      </a:lt1>
      <a:dk2>
        <a:srgbClr val="000000"/>
      </a:dk2>
      <a:lt2>
        <a:srgbClr val="FFFFFF"/>
      </a:lt2>
      <a:accent1>
        <a:srgbClr val="FEC324"/>
      </a:accent1>
      <a:accent2>
        <a:srgbClr val="000000"/>
      </a:accent2>
      <a:accent3>
        <a:srgbClr val="023B6F"/>
      </a:accent3>
      <a:accent4>
        <a:srgbClr val="000000"/>
      </a:accent4>
      <a:accent5>
        <a:srgbClr val="000000"/>
      </a:accent5>
      <a:accent6>
        <a:srgbClr val="000000"/>
      </a:accent6>
      <a:hlink>
        <a:srgbClr val="0563C1"/>
      </a:hlink>
      <a:folHlink>
        <a:srgbClr val="65823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NEM">
      <a:dk1>
        <a:srgbClr val="003B70"/>
      </a:dk1>
      <a:lt1>
        <a:srgbClr val="FFFFFF"/>
      </a:lt1>
      <a:dk2>
        <a:srgbClr val="000000"/>
      </a:dk2>
      <a:lt2>
        <a:srgbClr val="FFFFFF"/>
      </a:lt2>
      <a:accent1>
        <a:srgbClr val="FEC324"/>
      </a:accent1>
      <a:accent2>
        <a:srgbClr val="000000"/>
      </a:accent2>
      <a:accent3>
        <a:srgbClr val="023B6F"/>
      </a:accent3>
      <a:accent4>
        <a:srgbClr val="000000"/>
      </a:accent4>
      <a:accent5>
        <a:srgbClr val="000000"/>
      </a:accent5>
      <a:accent6>
        <a:srgbClr val="000000"/>
      </a:accent6>
      <a:hlink>
        <a:srgbClr val="0563C1"/>
      </a:hlink>
      <a:folHlink>
        <a:srgbClr val="65823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NEM">
      <a:dk1>
        <a:srgbClr val="003B70"/>
      </a:dk1>
      <a:lt1>
        <a:srgbClr val="FFFFFF"/>
      </a:lt1>
      <a:dk2>
        <a:srgbClr val="000000"/>
      </a:dk2>
      <a:lt2>
        <a:srgbClr val="FFFFFF"/>
      </a:lt2>
      <a:accent1>
        <a:srgbClr val="FEC324"/>
      </a:accent1>
      <a:accent2>
        <a:srgbClr val="000000"/>
      </a:accent2>
      <a:accent3>
        <a:srgbClr val="023B6F"/>
      </a:accent3>
      <a:accent4>
        <a:srgbClr val="000000"/>
      </a:accent4>
      <a:accent5>
        <a:srgbClr val="000000"/>
      </a:accent5>
      <a:accent6>
        <a:srgbClr val="000000"/>
      </a:accent6>
      <a:hlink>
        <a:srgbClr val="0563C1"/>
      </a:hlink>
      <a:folHlink>
        <a:srgbClr val="65823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NEM">
      <a:dk1>
        <a:srgbClr val="003B70"/>
      </a:dk1>
      <a:lt1>
        <a:srgbClr val="FFFFFF"/>
      </a:lt1>
      <a:dk2>
        <a:srgbClr val="000000"/>
      </a:dk2>
      <a:lt2>
        <a:srgbClr val="FFFFFF"/>
      </a:lt2>
      <a:accent1>
        <a:srgbClr val="FEC324"/>
      </a:accent1>
      <a:accent2>
        <a:srgbClr val="000000"/>
      </a:accent2>
      <a:accent3>
        <a:srgbClr val="023B6F"/>
      </a:accent3>
      <a:accent4>
        <a:srgbClr val="000000"/>
      </a:accent4>
      <a:accent5>
        <a:srgbClr val="000000"/>
      </a:accent5>
      <a:accent6>
        <a:srgbClr val="000000"/>
      </a:accent6>
      <a:hlink>
        <a:srgbClr val="0563C1"/>
      </a:hlink>
      <a:folHlink>
        <a:srgbClr val="65823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ustom Design">
  <a:themeElements>
    <a:clrScheme name="NEM">
      <a:dk1>
        <a:srgbClr val="003B70"/>
      </a:dk1>
      <a:lt1>
        <a:srgbClr val="FFFFFF"/>
      </a:lt1>
      <a:dk2>
        <a:srgbClr val="000000"/>
      </a:dk2>
      <a:lt2>
        <a:srgbClr val="FFFFFF"/>
      </a:lt2>
      <a:accent1>
        <a:srgbClr val="FEC324"/>
      </a:accent1>
      <a:accent2>
        <a:srgbClr val="000000"/>
      </a:accent2>
      <a:accent3>
        <a:srgbClr val="023B6F"/>
      </a:accent3>
      <a:accent4>
        <a:srgbClr val="000000"/>
      </a:accent4>
      <a:accent5>
        <a:srgbClr val="000000"/>
      </a:accent5>
      <a:accent6>
        <a:srgbClr val="000000"/>
      </a:accent6>
      <a:hlink>
        <a:srgbClr val="0563C1"/>
      </a:hlink>
      <a:folHlink>
        <a:srgbClr val="65823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TotalTime>
  <Words>1115</Words>
  <Application>Microsoft Office PowerPoint</Application>
  <PresentationFormat>Widescreen</PresentationFormat>
  <Paragraphs>212</Paragraphs>
  <Slides>13</Slides>
  <Notes>9</Notes>
  <HiddenSlides>0</HiddenSlides>
  <MMClips>0</MMClips>
  <ScaleCrop>false</ScaleCrop>
  <HeadingPairs>
    <vt:vector size="4" baseType="variant">
      <vt:variant>
        <vt:lpstr>Theme</vt:lpstr>
      </vt:variant>
      <vt:variant>
        <vt:i4>9</vt:i4>
      </vt:variant>
      <vt:variant>
        <vt:lpstr>Slide Titles</vt:lpstr>
      </vt:variant>
      <vt:variant>
        <vt:i4>13</vt:i4>
      </vt:variant>
    </vt:vector>
  </HeadingPairs>
  <TitlesOfParts>
    <vt:vector size="22" baseType="lpstr">
      <vt:lpstr>Office Theme</vt:lpstr>
      <vt:lpstr>4_Office Theme</vt:lpstr>
      <vt:lpstr>3_Office Theme</vt:lpstr>
      <vt:lpstr>2_Office Theme</vt:lpstr>
      <vt:lpstr>1_Office Theme</vt:lpstr>
      <vt:lpstr>Custom Design</vt:lpstr>
      <vt:lpstr>1_Custom Design</vt:lpstr>
      <vt:lpstr>2_Custom Design</vt:lpstr>
      <vt:lpstr>3_Custom Design</vt:lpstr>
      <vt:lpstr>NEM Ontario Event Leader Reference Guide </vt:lpstr>
      <vt:lpstr>PowerPoint Presentation</vt:lpstr>
      <vt:lpstr>Agenda &amp; NEM Timeline</vt:lpstr>
      <vt:lpstr>January - Planning Your Event</vt:lpstr>
      <vt:lpstr>PowerPoint Presentation</vt:lpstr>
      <vt:lpstr>PowerPoint Presentation</vt:lpstr>
      <vt:lpstr>February - Promote &amp; Practice</vt:lpstr>
      <vt:lpstr>PowerPoint Presentation</vt:lpstr>
      <vt:lpstr>Social Media</vt:lpstr>
      <vt:lpstr>March - Lead Your Event!</vt:lpstr>
      <vt:lpstr>PowerPoint Presentation</vt:lpstr>
      <vt:lpstr>April - Post Event</vt:lpstr>
      <vt:lpstr>Post Event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 Forgione</dc:creator>
  <cp:lastModifiedBy>Lia Forgione</cp:lastModifiedBy>
  <cp:revision>13</cp:revision>
  <dcterms:created xsi:type="dcterms:W3CDTF">2025-12-02T19:52:40Z</dcterms:created>
  <dcterms:modified xsi:type="dcterms:W3CDTF">2026-01-12T18:45:26Z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HeaderLocations">
    <vt:lpwstr>Office Theme:10\Custom Design:9\1_Custom Design:9\2_Custom Design:4\3_Custom Design:10</vt:lpwstr>
  </property>
  <property fmtid="{D5CDD505-2E9C-101B-9397-08002B2CF9AE}" pid="3" name="ClassificationContentMarkingHeaderText">
    <vt:lpwstr>Internal Use Only</vt:lpwstr>
  </property>
  <property fmtid="{D5CDD505-2E9C-101B-9397-08002B2CF9AE}" pid="4" name="MSIP_Label_4c498c5e-fe9b-4808-8820-544c203ed151_Enabled">
    <vt:lpwstr>true</vt:lpwstr>
  </property>
  <property fmtid="{D5CDD505-2E9C-101B-9397-08002B2CF9AE}" pid="5" name="MSIP_Label_4c498c5e-fe9b-4808-8820-544c203ed151_SetDate">
    <vt:lpwstr>2025-12-02T21:11:50Z</vt:lpwstr>
  </property>
  <property fmtid="{D5CDD505-2E9C-101B-9397-08002B2CF9AE}" pid="6" name="MSIP_Label_4c498c5e-fe9b-4808-8820-544c203ed151_Method">
    <vt:lpwstr>Privileged</vt:lpwstr>
  </property>
  <property fmtid="{D5CDD505-2E9C-101B-9397-08002B2CF9AE}" pid="7" name="MSIP_Label_4c498c5e-fe9b-4808-8820-544c203ed151_Name">
    <vt:lpwstr>Public</vt:lpwstr>
  </property>
  <property fmtid="{D5CDD505-2E9C-101B-9397-08002B2CF9AE}" pid="8" name="MSIP_Label_4c498c5e-fe9b-4808-8820-544c203ed151_SiteId">
    <vt:lpwstr>704cec53-2dc3-4650-a16f-20aa6c51181d</vt:lpwstr>
  </property>
  <property fmtid="{D5CDD505-2E9C-101B-9397-08002B2CF9AE}" pid="9" name="MSIP_Label_4c498c5e-fe9b-4808-8820-544c203ed151_ActionId">
    <vt:lpwstr>524354ff-c5ee-4b3f-8fe6-1db8075039e2</vt:lpwstr>
  </property>
  <property fmtid="{D5CDD505-2E9C-101B-9397-08002B2CF9AE}" pid="10" name="MSIP_Label_4c498c5e-fe9b-4808-8820-544c203ed151_ContentBits">
    <vt:lpwstr>0</vt:lpwstr>
  </property>
</Properties>
</file>