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9" r:id="rId4"/>
  </p:sldMasterIdLst>
  <p:notesMasterIdLst>
    <p:notesMasterId r:id="rId11"/>
  </p:notesMasterIdLst>
  <p:handoutMasterIdLst>
    <p:handoutMasterId r:id="rId12"/>
  </p:handoutMasterIdLst>
  <p:sldIdLst>
    <p:sldId id="278" r:id="rId5"/>
    <p:sldId id="270" r:id="rId6"/>
    <p:sldId id="271" r:id="rId7"/>
    <p:sldId id="272" r:id="rId8"/>
    <p:sldId id="273" r:id="rId9"/>
    <p:sldId id="275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78F"/>
    <a:srgbClr val="5F6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98F0B8-E69B-40AA-8AFF-3F6F1AD31487}" v="3" dt="2024-02-28T18:14:08.0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4" autoAdjust="0"/>
    <p:restoredTop sz="97072" autoAdjust="0"/>
  </p:normalViewPr>
  <p:slideViewPr>
    <p:cSldViewPr snapToGrid="0">
      <p:cViewPr varScale="1">
        <p:scale>
          <a:sx n="105" d="100"/>
          <a:sy n="105" d="100"/>
        </p:scale>
        <p:origin x="854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Emrich" userId="9cf6e0d280078bca" providerId="LiveId" clId="{F298F0B8-E69B-40AA-8AFF-3F6F1AD31487}"/>
    <pc:docChg chg="custSel modSld">
      <pc:chgData name="Michael Emrich" userId="9cf6e0d280078bca" providerId="LiveId" clId="{F298F0B8-E69B-40AA-8AFF-3F6F1AD31487}" dt="2024-02-28T18:14:35.759" v="72" actId="1076"/>
      <pc:docMkLst>
        <pc:docMk/>
      </pc:docMkLst>
      <pc:sldChg chg="addSp delSp modSp mod">
        <pc:chgData name="Michael Emrich" userId="9cf6e0d280078bca" providerId="LiveId" clId="{F298F0B8-E69B-40AA-8AFF-3F6F1AD31487}" dt="2024-02-22T14:50:22.001" v="52" actId="1076"/>
        <pc:sldMkLst>
          <pc:docMk/>
          <pc:sldMk cId="3136920242" sldId="265"/>
        </pc:sldMkLst>
        <pc:picChg chg="add mod modCrop">
          <ac:chgData name="Michael Emrich" userId="9cf6e0d280078bca" providerId="LiveId" clId="{F298F0B8-E69B-40AA-8AFF-3F6F1AD31487}" dt="2024-02-22T14:50:17.403" v="51" actId="1076"/>
          <ac:picMkLst>
            <pc:docMk/>
            <pc:sldMk cId="3136920242" sldId="265"/>
            <ac:picMk id="4" creationId="{2A1EAD55-AE46-6B34-C95F-4621AE722034}"/>
          </ac:picMkLst>
        </pc:picChg>
        <pc:picChg chg="mod">
          <ac:chgData name="Michael Emrich" userId="9cf6e0d280078bca" providerId="LiveId" clId="{F298F0B8-E69B-40AA-8AFF-3F6F1AD31487}" dt="2024-02-22T14:49:59.772" v="38" actId="1036"/>
          <ac:picMkLst>
            <pc:docMk/>
            <pc:sldMk cId="3136920242" sldId="265"/>
            <ac:picMk id="6" creationId="{F8023474-DB25-3B71-42DE-5CA08B1772A0}"/>
          </ac:picMkLst>
        </pc:picChg>
        <pc:picChg chg="del">
          <ac:chgData name="Michael Emrich" userId="9cf6e0d280078bca" providerId="LiveId" clId="{F298F0B8-E69B-40AA-8AFF-3F6F1AD31487}" dt="2024-02-22T14:48:53.570" v="0" actId="478"/>
          <ac:picMkLst>
            <pc:docMk/>
            <pc:sldMk cId="3136920242" sldId="265"/>
            <ac:picMk id="9" creationId="{9BA4DD12-83EC-4CB0-7CFB-4CA667161280}"/>
          </ac:picMkLst>
        </pc:picChg>
        <pc:picChg chg="mod">
          <ac:chgData name="Michael Emrich" userId="9cf6e0d280078bca" providerId="LiveId" clId="{F298F0B8-E69B-40AA-8AFF-3F6F1AD31487}" dt="2024-02-22T14:50:22.001" v="52" actId="1076"/>
          <ac:picMkLst>
            <pc:docMk/>
            <pc:sldMk cId="3136920242" sldId="265"/>
            <ac:picMk id="12" creationId="{38F1BD63-C755-7A7E-EA45-B9B413B816E0}"/>
          </ac:picMkLst>
        </pc:picChg>
      </pc:sldChg>
      <pc:sldChg chg="addSp delSp modSp mod">
        <pc:chgData name="Michael Emrich" userId="9cf6e0d280078bca" providerId="LiveId" clId="{F298F0B8-E69B-40AA-8AFF-3F6F1AD31487}" dt="2024-02-28T18:13:55.052" v="62" actId="1076"/>
        <pc:sldMkLst>
          <pc:docMk/>
          <pc:sldMk cId="663962052" sldId="266"/>
        </pc:sldMkLst>
        <pc:picChg chg="add mod modCrop">
          <ac:chgData name="Michael Emrich" userId="9cf6e0d280078bca" providerId="LiveId" clId="{F298F0B8-E69B-40AA-8AFF-3F6F1AD31487}" dt="2024-02-28T18:13:55.052" v="62" actId="1076"/>
          <ac:picMkLst>
            <pc:docMk/>
            <pc:sldMk cId="663962052" sldId="266"/>
            <ac:picMk id="4" creationId="{4AFC0BE7-1B39-DA51-F432-69DF5F8F3935}"/>
          </ac:picMkLst>
        </pc:picChg>
        <pc:picChg chg="del">
          <ac:chgData name="Michael Emrich" userId="9cf6e0d280078bca" providerId="LiveId" clId="{F298F0B8-E69B-40AA-8AFF-3F6F1AD31487}" dt="2024-02-28T18:13:00.173" v="53" actId="478"/>
          <ac:picMkLst>
            <pc:docMk/>
            <pc:sldMk cId="663962052" sldId="266"/>
            <ac:picMk id="7" creationId="{1A0124F8-4641-6023-2345-C32CC7F0BCC2}"/>
          </ac:picMkLst>
        </pc:picChg>
      </pc:sldChg>
      <pc:sldChg chg="addSp delSp modSp mod">
        <pc:chgData name="Michael Emrich" userId="9cf6e0d280078bca" providerId="LiveId" clId="{F298F0B8-E69B-40AA-8AFF-3F6F1AD31487}" dt="2024-02-28T18:14:35.759" v="72" actId="1076"/>
        <pc:sldMkLst>
          <pc:docMk/>
          <pc:sldMk cId="4110325692" sldId="267"/>
        </pc:sldMkLst>
        <pc:picChg chg="add mod modCrop">
          <ac:chgData name="Michael Emrich" userId="9cf6e0d280078bca" providerId="LiveId" clId="{F298F0B8-E69B-40AA-8AFF-3F6F1AD31487}" dt="2024-02-28T18:14:35.759" v="72" actId="1076"/>
          <ac:picMkLst>
            <pc:docMk/>
            <pc:sldMk cId="4110325692" sldId="267"/>
            <ac:picMk id="4" creationId="{74BF473D-7401-E529-6EE3-D00796EA9B85}"/>
          </ac:picMkLst>
        </pc:picChg>
        <pc:picChg chg="del">
          <ac:chgData name="Michael Emrich" userId="9cf6e0d280078bca" providerId="LiveId" clId="{F298F0B8-E69B-40AA-8AFF-3F6F1AD31487}" dt="2024-02-28T18:13:04.735" v="54" actId="478"/>
          <ac:picMkLst>
            <pc:docMk/>
            <pc:sldMk cId="4110325692" sldId="267"/>
            <ac:picMk id="5" creationId="{B7BF6202-43FA-7852-9AA2-E6AA600E733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9714982-F053-F4A2-42CE-B7BA10681F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772E05-6ABD-682B-59E7-63729C6C9B3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A14CC-DA8D-465F-B881-0A1EF9039CB0}" type="datetimeFigureOut">
              <a:rPr lang="en-CA" smtClean="0"/>
              <a:t>2025-03-05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8A5D43-7CA6-1ED7-E662-1DF373EB99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CA0E6-7DE7-FA56-D2DC-13EAABCE89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CCC37-7066-4B54-ABF7-4CDE8EAF160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3980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1" userDrawn="1">
  <p:cSld name="Cover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13046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190628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2213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OC" type="title">
  <p:cSld name="Agenda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title" hasCustomPrompt="1"/>
          </p:nvPr>
        </p:nvSpPr>
        <p:spPr>
          <a:xfrm>
            <a:off x="295274" y="741685"/>
            <a:ext cx="6994426" cy="7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3600" b="1">
                <a:solidFill>
                  <a:srgbClr val="FFFFFF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2pPr>
            <a:lvl3pPr lvl="2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3pPr>
            <a:lvl4pPr lvl="3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4pPr>
            <a:lvl5pPr lvl="4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5pPr>
            <a:lvl6pPr lvl="5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6pPr>
            <a:lvl7pPr lvl="6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7pPr>
            <a:lvl8pPr lvl="7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8pPr>
            <a:lvl9pPr lvl="8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F8C113"/>
              </a:buClr>
              <a:buSzPts val="4200"/>
              <a:buNone/>
              <a:defRPr sz="4200">
                <a:solidFill>
                  <a:srgbClr val="F8C113"/>
                </a:solidFill>
              </a:defRPr>
            </a:lvl9pPr>
          </a:lstStyle>
          <a:p>
            <a:r>
              <a:rPr lang="en-CA" dirty="0"/>
              <a:t>Date goes here</a:t>
            </a:r>
            <a:endParaRPr dirty="0"/>
          </a:p>
        </p:txBody>
      </p:sp>
      <p:sp>
        <p:nvSpPr>
          <p:cNvPr id="17" name="Google Shape;17;p3"/>
          <p:cNvSpPr txBox="1"/>
          <p:nvPr/>
        </p:nvSpPr>
        <p:spPr>
          <a:xfrm>
            <a:off x="295274" y="276225"/>
            <a:ext cx="5334001" cy="5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" sz="3600" b="1" i="0" u="none" strike="noStrike" cap="none" dirty="0">
                <a:solidFill>
                  <a:srgbClr val="F8C113"/>
                </a:solidFill>
                <a:latin typeface="Roboto Slab" charset="0"/>
                <a:ea typeface="Roboto Slab" charset="0"/>
                <a:cs typeface="Roboto Slab" charset="0"/>
                <a:sym typeface="Calibri"/>
              </a:rPr>
              <a:t>Agenda</a:t>
            </a:r>
            <a:endParaRPr sz="3600" b="1" i="0" u="none" strike="noStrike" cap="none" dirty="0">
              <a:solidFill>
                <a:srgbClr val="F8C113"/>
              </a:solidFill>
              <a:latin typeface="Roboto Slab" charset="0"/>
              <a:ea typeface="Roboto Slab" charset="0"/>
              <a:cs typeface="Roboto Slab" charset="0"/>
              <a:sym typeface="Calibri"/>
            </a:endParaRPr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1"/>
          </p:nvPr>
        </p:nvSpPr>
        <p:spPr>
          <a:xfrm>
            <a:off x="295274" y="1448185"/>
            <a:ext cx="8490825" cy="2622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  <a:defRPr sz="2000">
                <a:solidFill>
                  <a:srgbClr val="FFFFFF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  <a:defRPr sz="1800">
                <a:solidFill>
                  <a:srgbClr val="FFFFFF"/>
                </a:solidFill>
              </a:defRPr>
            </a:lvl2pPr>
            <a:lvl3pPr marL="1371600" lvl="2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■"/>
              <a:defRPr sz="1800">
                <a:solidFill>
                  <a:srgbClr val="FFFFFF"/>
                </a:solidFill>
              </a:defRPr>
            </a:lvl3pPr>
            <a:lvl4pPr marL="1828800" lvl="3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 sz="1800">
                <a:solidFill>
                  <a:srgbClr val="FFFFFF"/>
                </a:solidFill>
              </a:defRPr>
            </a:lvl4pPr>
            <a:lvl5pPr marL="2286000" lvl="4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  <a:defRPr sz="1800">
                <a:solidFill>
                  <a:srgbClr val="FFFFFF"/>
                </a:solidFill>
              </a:defRPr>
            </a:lvl5pPr>
            <a:lvl6pPr marL="2743200" lvl="5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■"/>
              <a:defRPr sz="1800">
                <a:solidFill>
                  <a:srgbClr val="FFFFFF"/>
                </a:solidFill>
              </a:defRPr>
            </a:lvl6pPr>
            <a:lvl7pPr marL="3200400" lvl="6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 sz="1800">
                <a:solidFill>
                  <a:srgbClr val="FFFFFF"/>
                </a:solidFill>
              </a:defRPr>
            </a:lvl7pPr>
            <a:lvl8pPr marL="3657600" lvl="7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  <a:defRPr sz="1800">
                <a:solidFill>
                  <a:srgbClr val="FFFFFF"/>
                </a:solidFill>
              </a:defRPr>
            </a:lvl8pPr>
            <a:lvl9pPr marL="4114800" lvl="8" indent="-3429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800"/>
              <a:buChar char="■"/>
              <a:defRPr sz="18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243858" y="45108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5A5B5B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 Editable" userDrawn="1">
  <p:cSld name="Text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35;p7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8243858" y="45108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5A5B5B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7" name="Google Shape;22;p4"/>
          <p:cNvSpPr txBox="1">
            <a:spLocks noGrp="1"/>
          </p:cNvSpPr>
          <p:nvPr>
            <p:ph type="title"/>
          </p:nvPr>
        </p:nvSpPr>
        <p:spPr>
          <a:xfrm>
            <a:off x="288051" y="295248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3F97"/>
              </a:buClr>
              <a:buSzPts val="4000"/>
              <a:buFont typeface="Calibri"/>
              <a:buNone/>
              <a:defRPr sz="3600" b="1">
                <a:solidFill>
                  <a:srgbClr val="903F97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23;p4"/>
          <p:cNvSpPr txBox="1">
            <a:spLocks noGrp="1"/>
          </p:cNvSpPr>
          <p:nvPr>
            <p:ph type="body" idx="1"/>
          </p:nvPr>
        </p:nvSpPr>
        <p:spPr>
          <a:xfrm>
            <a:off x="280168" y="871320"/>
            <a:ext cx="8520600" cy="32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Calibri"/>
              <a:buChar char="●"/>
              <a:defRPr sz="2000">
                <a:solidFill>
                  <a:schemeClr val="dk2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3429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mage" userDrawn="1">
  <p:cSld name="Text + Imag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7"/>
          <p:cNvPicPr preferRelativeResize="0"/>
          <p:nvPr/>
        </p:nvPicPr>
        <p:blipFill rotWithShape="1">
          <a:blip r:embed="rId3">
            <a:alphaModFix/>
          </a:blip>
          <a:srcRect l="49" r="49"/>
          <a:stretch/>
        </p:blipFill>
        <p:spPr>
          <a:xfrm>
            <a:off x="5067300" y="1181100"/>
            <a:ext cx="4076702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243858" y="45108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5A5B5B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7" name="Google Shape;22;p4"/>
          <p:cNvSpPr txBox="1">
            <a:spLocks noGrp="1"/>
          </p:cNvSpPr>
          <p:nvPr>
            <p:ph type="title"/>
          </p:nvPr>
        </p:nvSpPr>
        <p:spPr>
          <a:xfrm>
            <a:off x="288051" y="295248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3F97"/>
              </a:buClr>
              <a:buSzPts val="4000"/>
              <a:buFont typeface="Calibri"/>
              <a:buNone/>
              <a:defRPr sz="3600" b="1">
                <a:solidFill>
                  <a:srgbClr val="903F97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23;p4"/>
          <p:cNvSpPr txBox="1">
            <a:spLocks noGrp="1"/>
          </p:cNvSpPr>
          <p:nvPr>
            <p:ph type="body" idx="1"/>
          </p:nvPr>
        </p:nvSpPr>
        <p:spPr>
          <a:xfrm>
            <a:off x="280168" y="871320"/>
            <a:ext cx="4630791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Calibri"/>
              <a:buChar char="●"/>
              <a:defRPr sz="2000">
                <a:solidFill>
                  <a:schemeClr val="dk2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914400" lvl="1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3429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3429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Calibri"/>
              <a:buChar char="■"/>
              <a:defRPr sz="18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 userDrawn="1">
  <p:cSld name="TITLE_ONLY_1_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8"/>
            <a:ext cx="9144003" cy="4252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8243858" y="45108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5A5B5B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6" name="Google Shape;22;p4"/>
          <p:cNvSpPr txBox="1">
            <a:spLocks noGrp="1"/>
          </p:cNvSpPr>
          <p:nvPr>
            <p:ph type="title"/>
          </p:nvPr>
        </p:nvSpPr>
        <p:spPr>
          <a:xfrm>
            <a:off x="288051" y="295248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3F97"/>
              </a:buClr>
              <a:buSzPts val="4000"/>
              <a:buFont typeface="Calibri"/>
              <a:buNone/>
              <a:defRPr sz="3600" b="1">
                <a:solidFill>
                  <a:srgbClr val="903F97"/>
                </a:solidFill>
                <a:latin typeface="Roboto Slab" charset="0"/>
                <a:ea typeface="Roboto Slab" charset="0"/>
                <a:cs typeface="Roboto Slab" charset="0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64881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69071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510072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Google Shape;11;p2"/>
          <p:cNvSpPr txBox="1">
            <a:spLocks noGrp="1"/>
          </p:cNvSpPr>
          <p:nvPr>
            <p:ph type="title" hasCustomPrompt="1"/>
          </p:nvPr>
        </p:nvSpPr>
        <p:spPr>
          <a:xfrm>
            <a:off x="394570" y="1135116"/>
            <a:ext cx="2279737" cy="103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5A5B5B"/>
              </a:buClr>
              <a:buSzPts val="2400"/>
              <a:buNone/>
              <a:defRPr sz="2200" baseline="0">
                <a:solidFill>
                  <a:srgbClr val="5F6062"/>
                </a:solidFill>
                <a:latin typeface="Roboto Slab" charset="0"/>
                <a:ea typeface="Roboto Slab" charset="0"/>
                <a:cs typeface="Roboto Slab" charset="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CA" dirty="0"/>
              <a:t>Event title </a:t>
            </a:r>
            <a:br>
              <a:rPr lang="en-CA" dirty="0"/>
            </a:br>
            <a:r>
              <a:rPr lang="en-CA" dirty="0"/>
              <a:t>goes here</a:t>
            </a:r>
            <a:endParaRPr dirty="0"/>
          </a:p>
        </p:txBody>
      </p:sp>
      <p:sp>
        <p:nvSpPr>
          <p:cNvPr id="6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94571" y="2168525"/>
            <a:ext cx="2280368" cy="757238"/>
          </a:xfrm>
        </p:spPr>
        <p:txBody>
          <a:bodyPr/>
          <a:lstStyle>
            <a:lvl1pPr marL="88900" indent="0" algn="ctr">
              <a:buNone/>
              <a:defRPr sz="1800">
                <a:solidFill>
                  <a:srgbClr val="91278F"/>
                </a:solidFill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99584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3F97"/>
              </a:buClr>
              <a:buSzPts val="4000"/>
              <a:buFont typeface="Calibri"/>
              <a:buNone/>
              <a:defRPr sz="4000" b="1" i="0" u="none" strike="noStrike" cap="none">
                <a:solidFill>
                  <a:srgbClr val="903F9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0762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Calibri"/>
              <a:buChar char="●"/>
              <a:defRPr sz="2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■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●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Char char="○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Calibri"/>
              <a:buChar char="■"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243858" y="45108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5A5B5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4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217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uk-UA" smtClean="0"/>
              <a:pPr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75261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uk-UA" smtClean="0"/>
              <a:pPr/>
              <a:t>3</a:t>
            </a:fld>
            <a:endParaRPr lang="uk-U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656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42;p26"/>
          <p:cNvPicPr preferRelativeResize="0"/>
          <p:nvPr/>
        </p:nvPicPr>
        <p:blipFill rotWithShape="1">
          <a:blip r:embed="rId2">
            <a:alphaModFix/>
          </a:blip>
          <a:srcRect l="49" r="49"/>
          <a:stretch/>
        </p:blipFill>
        <p:spPr>
          <a:xfrm>
            <a:off x="5067298" y="1181100"/>
            <a:ext cx="4076702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uk-UA" smtClean="0"/>
              <a:pPr/>
              <a:t>4</a:t>
            </a:fld>
            <a:endParaRPr lang="uk-U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10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48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3" cy="42524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uk-UA" smtClean="0"/>
              <a:pPr/>
              <a:t>5</a:t>
            </a:fld>
            <a:endParaRPr lang="uk-U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8051" y="295248"/>
            <a:ext cx="6181592" cy="5727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80168" y="871320"/>
            <a:ext cx="5770112" cy="1079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Google Shape;151;p27"/>
          <p:cNvPicPr preferRelativeResize="0"/>
          <p:nvPr/>
        </p:nvPicPr>
        <p:blipFill rotWithShape="1">
          <a:blip r:embed="rId3">
            <a:alphaModFix/>
          </a:blip>
          <a:srcRect l="72084" b="16983"/>
          <a:stretch/>
        </p:blipFill>
        <p:spPr>
          <a:xfrm>
            <a:off x="6591300" y="626"/>
            <a:ext cx="2552625" cy="42697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2018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uk-UA" smtClean="0"/>
              <a:pPr/>
              <a:t>6</a:t>
            </a:fld>
            <a:endParaRPr lang="uk-U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NEM 2025 Partners: Thank you!</a:t>
            </a:r>
          </a:p>
        </p:txBody>
      </p:sp>
      <p:pic>
        <p:nvPicPr>
          <p:cNvPr id="6" name="Picture 5" descr="A group of logos on a white background&#10;&#10;AI-generated content may be incorrect.">
            <a:extLst>
              <a:ext uri="{FF2B5EF4-FFF2-40B4-BE49-F238E27FC236}">
                <a16:creationId xmlns:a16="http://schemas.microsoft.com/office/drawing/2014/main" id="{894305E8-38A2-47CC-9501-FBF0DD94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757" b="32741"/>
          <a:stretch/>
        </p:blipFill>
        <p:spPr>
          <a:xfrm>
            <a:off x="0" y="758598"/>
            <a:ext cx="6595569" cy="816202"/>
          </a:xfrm>
          <a:prstGeom prst="rect">
            <a:avLst/>
          </a:prstGeom>
        </p:spPr>
      </p:pic>
      <p:pic>
        <p:nvPicPr>
          <p:cNvPr id="8" name="Picture 7" descr="A group of logos on a white background&#10;&#10;AI-generated content may be incorrect.">
            <a:extLst>
              <a:ext uri="{FF2B5EF4-FFF2-40B4-BE49-F238E27FC236}">
                <a16:creationId xmlns:a16="http://schemas.microsoft.com/office/drawing/2014/main" id="{2D122D64-40D3-ADD8-FEC9-E8A6FC72B3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419" b="29837"/>
          <a:stretch/>
        </p:blipFill>
        <p:spPr>
          <a:xfrm>
            <a:off x="58057" y="1448519"/>
            <a:ext cx="5780973" cy="784646"/>
          </a:xfrm>
          <a:prstGeom prst="rect">
            <a:avLst/>
          </a:prstGeom>
        </p:spPr>
      </p:pic>
      <p:pic>
        <p:nvPicPr>
          <p:cNvPr id="10" name="Picture 9" descr="A logo for a university&#10;&#10;AI-generated content may be incorrect.">
            <a:extLst>
              <a:ext uri="{FF2B5EF4-FFF2-40B4-BE49-F238E27FC236}">
                <a16:creationId xmlns:a16="http://schemas.microsoft.com/office/drawing/2014/main" id="{65E7543C-54EF-05B3-D748-5B6F2951D2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662" t="32932" r="29521" b="30376"/>
          <a:stretch/>
        </p:blipFill>
        <p:spPr>
          <a:xfrm>
            <a:off x="5212897" y="1464253"/>
            <a:ext cx="2312760" cy="699424"/>
          </a:xfrm>
          <a:prstGeom prst="rect">
            <a:avLst/>
          </a:prstGeom>
        </p:spPr>
      </p:pic>
      <p:pic>
        <p:nvPicPr>
          <p:cNvPr id="11" name="Picture 10" descr="A logo with text on it&#10;&#10;AI-generated content may be incorrect.">
            <a:extLst>
              <a:ext uri="{FF2B5EF4-FFF2-40B4-BE49-F238E27FC236}">
                <a16:creationId xmlns:a16="http://schemas.microsoft.com/office/drawing/2014/main" id="{15449A96-EE96-5FBA-BEAE-0CFD046CEA6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5787" b="28100"/>
          <a:stretch/>
        </p:blipFill>
        <p:spPr>
          <a:xfrm>
            <a:off x="-1" y="2228436"/>
            <a:ext cx="4293615" cy="572745"/>
          </a:xfrm>
          <a:prstGeom prst="rect">
            <a:avLst/>
          </a:prstGeom>
        </p:spPr>
      </p:pic>
      <p:pic>
        <p:nvPicPr>
          <p:cNvPr id="13" name="Picture 12" descr="A logo for a company&#10;&#10;AI-generated content may be incorrect.">
            <a:extLst>
              <a:ext uri="{FF2B5EF4-FFF2-40B4-BE49-F238E27FC236}">
                <a16:creationId xmlns:a16="http://schemas.microsoft.com/office/drawing/2014/main" id="{037CFB57-DDEB-58E5-3EC6-A88505DA24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9127" t="39785" r="39683" b="31818"/>
          <a:stretch/>
        </p:blipFill>
        <p:spPr>
          <a:xfrm>
            <a:off x="5379072" y="2818816"/>
            <a:ext cx="878115" cy="4346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7A6175-07F9-340A-1734-588AA76D71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9308" y="4062115"/>
            <a:ext cx="3683690" cy="68377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F6768E5-93C9-2DEB-70E2-8F1B3C15E96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9292"/>
          <a:stretch/>
        </p:blipFill>
        <p:spPr>
          <a:xfrm>
            <a:off x="152872" y="3521940"/>
            <a:ext cx="3595754" cy="5306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749C4C2-DB09-EECE-F862-74F9EE59091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19292"/>
          <a:stretch/>
        </p:blipFill>
        <p:spPr>
          <a:xfrm>
            <a:off x="4041153" y="3521940"/>
            <a:ext cx="3595754" cy="540175"/>
          </a:xfrm>
          <a:prstGeom prst="rect">
            <a:avLst/>
          </a:prstGeom>
        </p:spPr>
      </p:pic>
      <p:pic>
        <p:nvPicPr>
          <p:cNvPr id="18" name="Picture 17" descr="A logo for a lawyer&#10;&#10;AI-generated content may be incorrect.">
            <a:extLst>
              <a:ext uri="{FF2B5EF4-FFF2-40B4-BE49-F238E27FC236}">
                <a16:creationId xmlns:a16="http://schemas.microsoft.com/office/drawing/2014/main" id="{74268C22-5991-A4FC-852B-3F7613E3334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7000" t="36982" r="36625" b="27328"/>
          <a:stretch/>
        </p:blipFill>
        <p:spPr>
          <a:xfrm>
            <a:off x="5823651" y="4153566"/>
            <a:ext cx="1285184" cy="642405"/>
          </a:xfrm>
          <a:prstGeom prst="rect">
            <a:avLst/>
          </a:prstGeom>
        </p:spPr>
      </p:pic>
      <p:pic>
        <p:nvPicPr>
          <p:cNvPr id="5" name="Picture 4" descr="A white background with text&#10;&#10;AI-generated content may be incorrect.">
            <a:extLst>
              <a:ext uri="{FF2B5EF4-FFF2-40B4-BE49-F238E27FC236}">
                <a16:creationId xmlns:a16="http://schemas.microsoft.com/office/drawing/2014/main" id="{0C97AED2-CECF-E0E0-6632-1AD302564986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7222" t="37673" r="6817" b="37918"/>
          <a:stretch/>
        </p:blipFill>
        <p:spPr>
          <a:xfrm>
            <a:off x="-1" y="2801182"/>
            <a:ext cx="5059034" cy="5306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72AA89-4386-75CC-FF57-3BD334A7F17C}"/>
              </a:ext>
            </a:extLst>
          </p:cNvPr>
          <p:cNvSpPr txBox="1"/>
          <p:nvPr/>
        </p:nvSpPr>
        <p:spPr>
          <a:xfrm>
            <a:off x="2286000" y="2418769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CA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3A2513-B36A-5693-0E4F-C01E9FDA29B4}"/>
              </a:ext>
            </a:extLst>
          </p:cNvPr>
          <p:cNvSpPr/>
          <p:nvPr/>
        </p:nvSpPr>
        <p:spPr>
          <a:xfrm>
            <a:off x="7177314" y="3904343"/>
            <a:ext cx="1211943" cy="111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2" name="Picture 11" descr="A logo for a company&#10;&#10;AI-generated content may be incorrect.">
            <a:extLst>
              <a:ext uri="{FF2B5EF4-FFF2-40B4-BE49-F238E27FC236}">
                <a16:creationId xmlns:a16="http://schemas.microsoft.com/office/drawing/2014/main" id="{F638A945-BFBF-5A93-22F9-7F476B7CFD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36582" y="4200469"/>
            <a:ext cx="830239" cy="453486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B4A19E7-4E76-4990-22DA-C641E182DF7B}"/>
              </a:ext>
            </a:extLst>
          </p:cNvPr>
          <p:cNvSpPr/>
          <p:nvPr/>
        </p:nvSpPr>
        <p:spPr>
          <a:xfrm>
            <a:off x="6858000" y="2024743"/>
            <a:ext cx="1841323" cy="1497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4" name="Picture 13" descr="A close-up of a logo&#10;&#10;AI-generated content may be incorrect.">
            <a:extLst>
              <a:ext uri="{FF2B5EF4-FFF2-40B4-BE49-F238E27FC236}">
                <a16:creationId xmlns:a16="http://schemas.microsoft.com/office/drawing/2014/main" id="{FCD4D64C-A0C7-F8A5-AAC5-04643309D0D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38156" r="9213" b="29125"/>
          <a:stretch/>
        </p:blipFill>
        <p:spPr>
          <a:xfrm>
            <a:off x="3748626" y="2233165"/>
            <a:ext cx="5017122" cy="667907"/>
          </a:xfrm>
          <a:prstGeom prst="rect">
            <a:avLst/>
          </a:prstGeom>
        </p:spPr>
      </p:pic>
      <p:pic>
        <p:nvPicPr>
          <p:cNvPr id="9" name="Picture 8" descr="A logo with a white and orange rectangle&#10;&#10;AI-generated content may be incorrect.">
            <a:extLst>
              <a:ext uri="{FF2B5EF4-FFF2-40B4-BE49-F238E27FC236}">
                <a16:creationId xmlns:a16="http://schemas.microsoft.com/office/drawing/2014/main" id="{CDFE48CB-BDDA-62A2-FD5A-AF768C6AB9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21659" y="2861195"/>
            <a:ext cx="1267243" cy="34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788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F116FE70D7254A82B237971EC1FA9A" ma:contentTypeVersion="15" ma:contentTypeDescription="Create a new document." ma:contentTypeScope="" ma:versionID="7b4490fb7f60da42b1355c8840a263dc">
  <xsd:schema xmlns:xsd="http://www.w3.org/2001/XMLSchema" xmlns:xs="http://www.w3.org/2001/XMLSchema" xmlns:p="http://schemas.microsoft.com/office/2006/metadata/properties" xmlns:ns1="http://schemas.microsoft.com/sharepoint/v3" xmlns:ns2="ffa49789-525e-4e33-8cf8-77b81ced06a7" xmlns:ns3="7f28c7af-f37d-4a86-9ad2-2796fcb804c6" targetNamespace="http://schemas.microsoft.com/office/2006/metadata/properties" ma:root="true" ma:fieldsID="a1f949576a8fc32726468974f751c795" ns1:_="" ns2:_="" ns3:_="">
    <xsd:import namespace="http://schemas.microsoft.com/sharepoint/v3"/>
    <xsd:import namespace="ffa49789-525e-4e33-8cf8-77b81ced06a7"/>
    <xsd:import namespace="7f28c7af-f37d-4a86-9ad2-2796fcb804c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49789-525e-4e33-8cf8-77b81ced06a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28c7af-f37d-4a86-9ad2-2796fcb804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840992-FFDC-4E95-BF77-4AE01924644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CDB50A83-F749-40F3-BB93-78695124AE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F3DFBB-C147-43D5-8AD6-AE0A980EF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fa49789-525e-4e33-8cf8-77b81ced06a7"/>
    <ds:schemaRef ds:uri="7f28c7af-f37d-4a86-9ad2-2796fcb804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12</Words>
  <Application>Microsoft Office PowerPoint</Application>
  <PresentationFormat>On-screen Show (16:9)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Roboto Slab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NEM 2025 Partners: 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NEM event</dc:title>
  <dc:creator>Michael Emrich</dc:creator>
  <cp:lastModifiedBy>Michael Emrich</cp:lastModifiedBy>
  <cp:revision>19</cp:revision>
  <dcterms:modified xsi:type="dcterms:W3CDTF">2025-03-05T13:26:26Z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0x010100EDF116FE70D7254A82B237971EC1FA9A</vt:lpwstr>
  </property>
</Properties>
</file>