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7" r:id="rId6"/>
    <p:sldId id="258" r:id="rId7"/>
    <p:sldId id="259" r:id="rId8"/>
    <p:sldId id="260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98F0B8-E69B-40AA-8AFF-3F6F1AD31487}" v="3" dt="2024-02-28T18:14:08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24" autoAdjust="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Emrich" userId="9cf6e0d280078bca" providerId="LiveId" clId="{F298F0B8-E69B-40AA-8AFF-3F6F1AD31487}"/>
    <pc:docChg chg="custSel modSld">
      <pc:chgData name="Michael Emrich" userId="9cf6e0d280078bca" providerId="LiveId" clId="{F298F0B8-E69B-40AA-8AFF-3F6F1AD31487}" dt="2024-02-28T18:14:35.759" v="72" actId="1076"/>
      <pc:docMkLst>
        <pc:docMk/>
      </pc:docMkLst>
      <pc:sldChg chg="addSp delSp modSp mod">
        <pc:chgData name="Michael Emrich" userId="9cf6e0d280078bca" providerId="LiveId" clId="{F298F0B8-E69B-40AA-8AFF-3F6F1AD31487}" dt="2024-02-22T14:50:22.001" v="52" actId="1076"/>
        <pc:sldMkLst>
          <pc:docMk/>
          <pc:sldMk cId="3136920242" sldId="265"/>
        </pc:sldMkLst>
        <pc:picChg chg="add mod modCrop">
          <ac:chgData name="Michael Emrich" userId="9cf6e0d280078bca" providerId="LiveId" clId="{F298F0B8-E69B-40AA-8AFF-3F6F1AD31487}" dt="2024-02-22T14:50:17.403" v="51" actId="1076"/>
          <ac:picMkLst>
            <pc:docMk/>
            <pc:sldMk cId="3136920242" sldId="265"/>
            <ac:picMk id="4" creationId="{2A1EAD55-AE46-6B34-C95F-4621AE722034}"/>
          </ac:picMkLst>
        </pc:picChg>
        <pc:picChg chg="mod">
          <ac:chgData name="Michael Emrich" userId="9cf6e0d280078bca" providerId="LiveId" clId="{F298F0B8-E69B-40AA-8AFF-3F6F1AD31487}" dt="2024-02-22T14:49:59.772" v="38" actId="1036"/>
          <ac:picMkLst>
            <pc:docMk/>
            <pc:sldMk cId="3136920242" sldId="265"/>
            <ac:picMk id="6" creationId="{F8023474-DB25-3B71-42DE-5CA08B1772A0}"/>
          </ac:picMkLst>
        </pc:picChg>
        <pc:picChg chg="del">
          <ac:chgData name="Michael Emrich" userId="9cf6e0d280078bca" providerId="LiveId" clId="{F298F0B8-E69B-40AA-8AFF-3F6F1AD31487}" dt="2024-02-22T14:48:53.570" v="0" actId="478"/>
          <ac:picMkLst>
            <pc:docMk/>
            <pc:sldMk cId="3136920242" sldId="265"/>
            <ac:picMk id="9" creationId="{9BA4DD12-83EC-4CB0-7CFB-4CA667161280}"/>
          </ac:picMkLst>
        </pc:picChg>
        <pc:picChg chg="mod">
          <ac:chgData name="Michael Emrich" userId="9cf6e0d280078bca" providerId="LiveId" clId="{F298F0B8-E69B-40AA-8AFF-3F6F1AD31487}" dt="2024-02-22T14:50:22.001" v="52" actId="1076"/>
          <ac:picMkLst>
            <pc:docMk/>
            <pc:sldMk cId="3136920242" sldId="265"/>
            <ac:picMk id="12" creationId="{38F1BD63-C755-7A7E-EA45-B9B413B816E0}"/>
          </ac:picMkLst>
        </pc:picChg>
      </pc:sldChg>
      <pc:sldChg chg="addSp delSp modSp mod">
        <pc:chgData name="Michael Emrich" userId="9cf6e0d280078bca" providerId="LiveId" clId="{F298F0B8-E69B-40AA-8AFF-3F6F1AD31487}" dt="2024-02-28T18:13:55.052" v="62" actId="1076"/>
        <pc:sldMkLst>
          <pc:docMk/>
          <pc:sldMk cId="663962052" sldId="266"/>
        </pc:sldMkLst>
        <pc:picChg chg="add mod modCrop">
          <ac:chgData name="Michael Emrich" userId="9cf6e0d280078bca" providerId="LiveId" clId="{F298F0B8-E69B-40AA-8AFF-3F6F1AD31487}" dt="2024-02-28T18:13:55.052" v="62" actId="1076"/>
          <ac:picMkLst>
            <pc:docMk/>
            <pc:sldMk cId="663962052" sldId="266"/>
            <ac:picMk id="4" creationId="{4AFC0BE7-1B39-DA51-F432-69DF5F8F3935}"/>
          </ac:picMkLst>
        </pc:picChg>
        <pc:picChg chg="del">
          <ac:chgData name="Michael Emrich" userId="9cf6e0d280078bca" providerId="LiveId" clId="{F298F0B8-E69B-40AA-8AFF-3F6F1AD31487}" dt="2024-02-28T18:13:00.173" v="53" actId="478"/>
          <ac:picMkLst>
            <pc:docMk/>
            <pc:sldMk cId="663962052" sldId="266"/>
            <ac:picMk id="7" creationId="{1A0124F8-4641-6023-2345-C32CC7F0BCC2}"/>
          </ac:picMkLst>
        </pc:picChg>
      </pc:sldChg>
      <pc:sldChg chg="addSp delSp modSp mod">
        <pc:chgData name="Michael Emrich" userId="9cf6e0d280078bca" providerId="LiveId" clId="{F298F0B8-E69B-40AA-8AFF-3F6F1AD31487}" dt="2024-02-28T18:14:35.759" v="72" actId="1076"/>
        <pc:sldMkLst>
          <pc:docMk/>
          <pc:sldMk cId="4110325692" sldId="267"/>
        </pc:sldMkLst>
        <pc:picChg chg="add mod modCrop">
          <ac:chgData name="Michael Emrich" userId="9cf6e0d280078bca" providerId="LiveId" clId="{F298F0B8-E69B-40AA-8AFF-3F6F1AD31487}" dt="2024-02-28T18:14:35.759" v="72" actId="1076"/>
          <ac:picMkLst>
            <pc:docMk/>
            <pc:sldMk cId="4110325692" sldId="267"/>
            <ac:picMk id="4" creationId="{74BF473D-7401-E529-6EE3-D00796EA9B85}"/>
          </ac:picMkLst>
        </pc:picChg>
        <pc:picChg chg="del">
          <ac:chgData name="Michael Emrich" userId="9cf6e0d280078bca" providerId="LiveId" clId="{F298F0B8-E69B-40AA-8AFF-3F6F1AD31487}" dt="2024-02-28T18:13:04.735" v="54" actId="478"/>
          <ac:picMkLst>
            <pc:docMk/>
            <pc:sldMk cId="4110325692" sldId="267"/>
            <ac:picMk id="5" creationId="{B7BF6202-43FA-7852-9AA2-E6AA600E733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714982-F053-F4A2-42CE-B7BA10681F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72E05-6ABD-682B-59E7-63729C6C9B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A14CC-DA8D-465F-B881-0A1EF9039CB0}" type="datetimeFigureOut">
              <a:rPr lang="en-CA" smtClean="0"/>
              <a:t>2024-02-28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8A5D43-7CA6-1ED7-E662-1DF373EB99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3CA0E6-7DE7-FA56-D2DC-13EAABCE89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CC37-7066-4B54-ABF7-4CDE8EAF16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3980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326213-8B71-22A5-263C-46CF0DAC684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E50456B-A25A-EA96-E245-C7DA732943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1574"/>
          <a:stretch>
            <a:fillRect/>
          </a:stretch>
        </p:blipFill>
        <p:spPr>
          <a:xfrm>
            <a:off x="0" y="4175348"/>
            <a:ext cx="9197868" cy="1001921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FB3C47E-A54A-BAF9-D66B-EEB83ED9B1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93694" y="4411387"/>
            <a:ext cx="1688533" cy="513314"/>
          </a:xfrm>
          <a:prstGeom prst="rect">
            <a:avLst/>
          </a:prstGeom>
        </p:spPr>
      </p:pic>
      <p:sp>
        <p:nvSpPr>
          <p:cNvPr id="12" name="Google Shape;67;p13">
            <a:extLst>
              <a:ext uri="{FF2B5EF4-FFF2-40B4-BE49-F238E27FC236}">
                <a16:creationId xmlns:a16="http://schemas.microsoft.com/office/drawing/2014/main" id="{9B58C564-4B8F-03BC-25FB-8208C3D090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0975" y="724475"/>
            <a:ext cx="3210616" cy="22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69;p13">
            <a:extLst>
              <a:ext uri="{FF2B5EF4-FFF2-40B4-BE49-F238E27FC236}">
                <a16:creationId xmlns:a16="http://schemas.microsoft.com/office/drawing/2014/main" id="{8215B19D-C909-979D-43B8-9C7CBD3BEAEB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5873113" y="4518677"/>
            <a:ext cx="2927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7983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1" preserve="1" userDrawn="1">
  <p:cSld name="Cover 6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writing on a piece of paper&#10;&#10;Description automatically generated">
            <a:extLst>
              <a:ext uri="{FF2B5EF4-FFF2-40B4-BE49-F238E27FC236}">
                <a16:creationId xmlns:a16="http://schemas.microsoft.com/office/drawing/2014/main" id="{66ECC5AE-115E-3234-47D5-309590BC7E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442" b="54400"/>
          <a:stretch/>
        </p:blipFill>
        <p:spPr>
          <a:xfrm>
            <a:off x="-64507" y="0"/>
            <a:ext cx="9208507" cy="52706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6FAE76-99A7-F347-1E95-17E91717F2E2}"/>
              </a:ext>
            </a:extLst>
          </p:cNvPr>
          <p:cNvSpPr/>
          <p:nvPr userDrawn="1"/>
        </p:nvSpPr>
        <p:spPr>
          <a:xfrm>
            <a:off x="-64506" y="4240594"/>
            <a:ext cx="9235440" cy="1030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BB24BAC5-B1B4-73AF-C1EB-C5ECDC84EC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45720" y="195320"/>
            <a:ext cx="3801538" cy="3522133"/>
            <a:chOff x="0" y="0"/>
            <a:chExt cx="6972871" cy="6460388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372B90E-F484-7C0D-4632-303E7A892350}"/>
                </a:ext>
              </a:extLst>
            </p:cNvPr>
            <p:cNvSpPr/>
            <p:nvPr/>
          </p:nvSpPr>
          <p:spPr>
            <a:xfrm>
              <a:off x="865886" y="297942"/>
              <a:ext cx="5795264" cy="5795772"/>
            </a:xfrm>
            <a:custGeom>
              <a:avLst/>
              <a:gdLst/>
              <a:ahLst/>
              <a:cxnLst/>
              <a:rect l="l" t="t" r="r" b="b"/>
              <a:pathLst>
                <a:path w="5795264" h="5795772">
                  <a:moveTo>
                    <a:pt x="5795264" y="2870835"/>
                  </a:moveTo>
                  <a:cubicBezTo>
                    <a:pt x="5780659" y="1282827"/>
                    <a:pt x="4489069" y="0"/>
                    <a:pt x="2897632" y="0"/>
                  </a:cubicBezTo>
                  <a:cubicBezTo>
                    <a:pt x="1306195" y="0"/>
                    <a:pt x="14605" y="1282827"/>
                    <a:pt x="0" y="2870835"/>
                  </a:cubicBezTo>
                  <a:lnTo>
                    <a:pt x="0" y="2924937"/>
                  </a:lnTo>
                  <a:cubicBezTo>
                    <a:pt x="14478" y="4512945"/>
                    <a:pt x="1306068" y="5795772"/>
                    <a:pt x="2897632" y="5795772"/>
                  </a:cubicBezTo>
                  <a:cubicBezTo>
                    <a:pt x="4489196" y="5795772"/>
                    <a:pt x="5780659" y="4512945"/>
                    <a:pt x="5795264" y="2924937"/>
                  </a:cubicBezTo>
                  <a:close/>
                  <a:moveTo>
                    <a:pt x="955421" y="1220343"/>
                  </a:moveTo>
                  <a:lnTo>
                    <a:pt x="1103757" y="1444498"/>
                  </a:lnTo>
                  <a:cubicBezTo>
                    <a:pt x="1521333" y="891032"/>
                    <a:pt x="2173859" y="553593"/>
                    <a:pt x="2864231" y="531622"/>
                  </a:cubicBezTo>
                  <a:lnTo>
                    <a:pt x="2864231" y="294005"/>
                  </a:lnTo>
                  <a:lnTo>
                    <a:pt x="2918333" y="294005"/>
                  </a:lnTo>
                  <a:lnTo>
                    <a:pt x="2918333" y="530606"/>
                  </a:lnTo>
                  <a:cubicBezTo>
                    <a:pt x="2924175" y="530606"/>
                    <a:pt x="2930017" y="530352"/>
                    <a:pt x="2935986" y="530352"/>
                  </a:cubicBezTo>
                  <a:cubicBezTo>
                    <a:pt x="3717417" y="530352"/>
                    <a:pt x="4438015" y="922782"/>
                    <a:pt x="4863338" y="1580134"/>
                  </a:cubicBezTo>
                  <a:lnTo>
                    <a:pt x="4812919" y="1612773"/>
                  </a:lnTo>
                  <a:cubicBezTo>
                    <a:pt x="4398772" y="972566"/>
                    <a:pt x="3696970" y="590296"/>
                    <a:pt x="2935986" y="590296"/>
                  </a:cubicBezTo>
                  <a:cubicBezTo>
                    <a:pt x="2930144" y="590296"/>
                    <a:pt x="2924175" y="590550"/>
                    <a:pt x="2918333" y="590550"/>
                  </a:cubicBezTo>
                  <a:lnTo>
                    <a:pt x="2918333" y="1260221"/>
                  </a:lnTo>
                  <a:lnTo>
                    <a:pt x="2864104" y="1260221"/>
                  </a:lnTo>
                  <a:lnTo>
                    <a:pt x="2864104" y="591693"/>
                  </a:lnTo>
                  <a:cubicBezTo>
                    <a:pt x="2196084" y="613537"/>
                    <a:pt x="1564640" y="938784"/>
                    <a:pt x="1157986" y="1472311"/>
                  </a:cubicBezTo>
                  <a:lnTo>
                    <a:pt x="1386967" y="1541145"/>
                  </a:lnTo>
                  <a:cubicBezTo>
                    <a:pt x="1226947" y="1576070"/>
                    <a:pt x="1026541" y="1675384"/>
                    <a:pt x="882904" y="1768729"/>
                  </a:cubicBezTo>
                  <a:cubicBezTo>
                    <a:pt x="930910" y="1604391"/>
                    <a:pt x="968121" y="1383792"/>
                    <a:pt x="955421" y="1220470"/>
                  </a:cubicBezTo>
                </a:path>
              </a:pathLst>
            </a:custGeom>
            <a:solidFill>
              <a:srgbClr val="923189"/>
            </a:solidFill>
          </p:spPr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D616AFA-421F-4CD6-439A-0A8BFB24FD99}"/>
                </a:ext>
              </a:extLst>
            </p:cNvPr>
            <p:cNvSpPr/>
            <p:nvPr/>
          </p:nvSpPr>
          <p:spPr>
            <a:xfrm>
              <a:off x="581152" y="63500"/>
              <a:ext cx="6328283" cy="6333363"/>
            </a:xfrm>
            <a:custGeom>
              <a:avLst/>
              <a:gdLst/>
              <a:ahLst/>
              <a:cxnLst/>
              <a:rect l="l" t="t" r="r" b="b"/>
              <a:pathLst>
                <a:path w="6328283" h="6333363">
                  <a:moveTo>
                    <a:pt x="59817" y="3166745"/>
                  </a:moveTo>
                  <a:cubicBezTo>
                    <a:pt x="59817" y="4882642"/>
                    <a:pt x="1449705" y="6273673"/>
                    <a:pt x="3164078" y="6273673"/>
                  </a:cubicBezTo>
                  <a:lnTo>
                    <a:pt x="3164078" y="6303645"/>
                  </a:lnTo>
                  <a:lnTo>
                    <a:pt x="3164078" y="6273673"/>
                  </a:lnTo>
                  <a:cubicBezTo>
                    <a:pt x="4878451" y="6273673"/>
                    <a:pt x="6268338" y="4882642"/>
                    <a:pt x="6268338" y="3166745"/>
                  </a:cubicBezTo>
                  <a:lnTo>
                    <a:pt x="6298310" y="3166745"/>
                  </a:lnTo>
                  <a:lnTo>
                    <a:pt x="6268338" y="3166745"/>
                  </a:lnTo>
                  <a:cubicBezTo>
                    <a:pt x="6268466" y="1450848"/>
                    <a:pt x="4878578" y="59817"/>
                    <a:pt x="3164078" y="59817"/>
                  </a:cubicBezTo>
                  <a:lnTo>
                    <a:pt x="3164078" y="29972"/>
                  </a:lnTo>
                  <a:lnTo>
                    <a:pt x="3164078" y="59817"/>
                  </a:lnTo>
                  <a:cubicBezTo>
                    <a:pt x="1449705" y="59817"/>
                    <a:pt x="59817" y="1450848"/>
                    <a:pt x="59817" y="3166745"/>
                  </a:cubicBezTo>
                  <a:lnTo>
                    <a:pt x="29972" y="3166745"/>
                  </a:lnTo>
                  <a:lnTo>
                    <a:pt x="59944" y="3166745"/>
                  </a:lnTo>
                  <a:moveTo>
                    <a:pt x="127" y="3166745"/>
                  </a:moveTo>
                  <a:cubicBezTo>
                    <a:pt x="0" y="1417828"/>
                    <a:pt x="1416558" y="0"/>
                    <a:pt x="3164078" y="0"/>
                  </a:cubicBezTo>
                  <a:cubicBezTo>
                    <a:pt x="4911598" y="0"/>
                    <a:pt x="6328283" y="1417828"/>
                    <a:pt x="6328283" y="3166745"/>
                  </a:cubicBezTo>
                  <a:cubicBezTo>
                    <a:pt x="6328283" y="4915662"/>
                    <a:pt x="4911598" y="6333363"/>
                    <a:pt x="3164078" y="6333363"/>
                  </a:cubicBezTo>
                  <a:cubicBezTo>
                    <a:pt x="1416558" y="6333363"/>
                    <a:pt x="0" y="4915535"/>
                    <a:pt x="0" y="3166745"/>
                  </a:cubicBezTo>
                  <a:close/>
                </a:path>
              </a:pathLst>
            </a:custGeom>
            <a:solidFill>
              <a:srgbClr val="923189"/>
            </a:solidFill>
          </p:spPr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816885A2-C392-457C-3811-10C1EE135CE2}"/>
                </a:ext>
              </a:extLst>
            </p:cNvPr>
            <p:cNvSpPr/>
            <p:nvPr/>
          </p:nvSpPr>
          <p:spPr>
            <a:xfrm>
              <a:off x="63500" y="67183"/>
              <a:ext cx="3635883" cy="53086"/>
            </a:xfrm>
            <a:custGeom>
              <a:avLst/>
              <a:gdLst/>
              <a:ahLst/>
              <a:cxnLst/>
              <a:rect l="l" t="t" r="r" b="b"/>
              <a:pathLst>
                <a:path w="3635883" h="53086">
                  <a:moveTo>
                    <a:pt x="0" y="0"/>
                  </a:moveTo>
                  <a:lnTo>
                    <a:pt x="0" y="53086"/>
                  </a:lnTo>
                  <a:lnTo>
                    <a:pt x="3635883" y="53086"/>
                  </a:lnTo>
                  <a:lnTo>
                    <a:pt x="3635883" y="0"/>
                  </a:lnTo>
                  <a:close/>
                </a:path>
              </a:pathLst>
            </a:custGeom>
            <a:solidFill>
              <a:srgbClr val="923189"/>
            </a:solidFill>
          </p:spPr>
        </p:sp>
      </p:grp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20975" y="868168"/>
            <a:ext cx="3159518" cy="22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5A5B5B"/>
              </a:buClr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842C9F9-2C2E-B5CB-6844-C5B5808C81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41442" y="4476702"/>
            <a:ext cx="1688533" cy="513314"/>
          </a:xfrm>
          <a:prstGeom prst="rect">
            <a:avLst/>
          </a:prstGeom>
        </p:spPr>
      </p:pic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5964554" y="4533201"/>
            <a:ext cx="2927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101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1" preserve="1" userDrawn="1">
  <p:cSld name="Cover 3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lurry, close&#10;&#10;Description automatically generated">
            <a:extLst>
              <a:ext uri="{FF2B5EF4-FFF2-40B4-BE49-F238E27FC236}">
                <a16:creationId xmlns:a16="http://schemas.microsoft.com/office/drawing/2014/main" id="{6C4FF75A-5D9D-96F6-531D-2784A8F14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-1" r="-1734" b="15441"/>
          <a:stretch/>
        </p:blipFill>
        <p:spPr>
          <a:xfrm>
            <a:off x="0" y="-31361"/>
            <a:ext cx="9302606" cy="51573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6FAE76-99A7-F347-1E95-17E91717F2E2}"/>
              </a:ext>
            </a:extLst>
          </p:cNvPr>
          <p:cNvSpPr/>
          <p:nvPr userDrawn="1"/>
        </p:nvSpPr>
        <p:spPr>
          <a:xfrm>
            <a:off x="-64506" y="4240594"/>
            <a:ext cx="9235440" cy="1030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BB24BAC5-B1B4-73AF-C1EB-C5ECDC84EC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45720" y="195320"/>
            <a:ext cx="3801538" cy="3522133"/>
            <a:chOff x="0" y="0"/>
            <a:chExt cx="6972871" cy="6460388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372B90E-F484-7C0D-4632-303E7A892350}"/>
                </a:ext>
              </a:extLst>
            </p:cNvPr>
            <p:cNvSpPr/>
            <p:nvPr/>
          </p:nvSpPr>
          <p:spPr>
            <a:xfrm>
              <a:off x="865886" y="297942"/>
              <a:ext cx="5795264" cy="5795772"/>
            </a:xfrm>
            <a:custGeom>
              <a:avLst/>
              <a:gdLst/>
              <a:ahLst/>
              <a:cxnLst/>
              <a:rect l="l" t="t" r="r" b="b"/>
              <a:pathLst>
                <a:path w="5795264" h="5795772">
                  <a:moveTo>
                    <a:pt x="5795264" y="2870835"/>
                  </a:moveTo>
                  <a:cubicBezTo>
                    <a:pt x="5780659" y="1282827"/>
                    <a:pt x="4489069" y="0"/>
                    <a:pt x="2897632" y="0"/>
                  </a:cubicBezTo>
                  <a:cubicBezTo>
                    <a:pt x="1306195" y="0"/>
                    <a:pt x="14605" y="1282827"/>
                    <a:pt x="0" y="2870835"/>
                  </a:cubicBezTo>
                  <a:lnTo>
                    <a:pt x="0" y="2924937"/>
                  </a:lnTo>
                  <a:cubicBezTo>
                    <a:pt x="14478" y="4512945"/>
                    <a:pt x="1306068" y="5795772"/>
                    <a:pt x="2897632" y="5795772"/>
                  </a:cubicBezTo>
                  <a:cubicBezTo>
                    <a:pt x="4489196" y="5795772"/>
                    <a:pt x="5780659" y="4512945"/>
                    <a:pt x="5795264" y="2924937"/>
                  </a:cubicBezTo>
                  <a:close/>
                  <a:moveTo>
                    <a:pt x="955421" y="1220343"/>
                  </a:moveTo>
                  <a:lnTo>
                    <a:pt x="1103757" y="1444498"/>
                  </a:lnTo>
                  <a:cubicBezTo>
                    <a:pt x="1521333" y="891032"/>
                    <a:pt x="2173859" y="553593"/>
                    <a:pt x="2864231" y="531622"/>
                  </a:cubicBezTo>
                  <a:lnTo>
                    <a:pt x="2864231" y="294005"/>
                  </a:lnTo>
                  <a:lnTo>
                    <a:pt x="2918333" y="294005"/>
                  </a:lnTo>
                  <a:lnTo>
                    <a:pt x="2918333" y="530606"/>
                  </a:lnTo>
                  <a:cubicBezTo>
                    <a:pt x="2924175" y="530606"/>
                    <a:pt x="2930017" y="530352"/>
                    <a:pt x="2935986" y="530352"/>
                  </a:cubicBezTo>
                  <a:cubicBezTo>
                    <a:pt x="3717417" y="530352"/>
                    <a:pt x="4438015" y="922782"/>
                    <a:pt x="4863338" y="1580134"/>
                  </a:cubicBezTo>
                  <a:lnTo>
                    <a:pt x="4812919" y="1612773"/>
                  </a:lnTo>
                  <a:cubicBezTo>
                    <a:pt x="4398772" y="972566"/>
                    <a:pt x="3696970" y="590296"/>
                    <a:pt x="2935986" y="590296"/>
                  </a:cubicBezTo>
                  <a:cubicBezTo>
                    <a:pt x="2930144" y="590296"/>
                    <a:pt x="2924175" y="590550"/>
                    <a:pt x="2918333" y="590550"/>
                  </a:cubicBezTo>
                  <a:lnTo>
                    <a:pt x="2918333" y="1260221"/>
                  </a:lnTo>
                  <a:lnTo>
                    <a:pt x="2864104" y="1260221"/>
                  </a:lnTo>
                  <a:lnTo>
                    <a:pt x="2864104" y="591693"/>
                  </a:lnTo>
                  <a:cubicBezTo>
                    <a:pt x="2196084" y="613537"/>
                    <a:pt x="1564640" y="938784"/>
                    <a:pt x="1157986" y="1472311"/>
                  </a:cubicBezTo>
                  <a:lnTo>
                    <a:pt x="1386967" y="1541145"/>
                  </a:lnTo>
                  <a:cubicBezTo>
                    <a:pt x="1226947" y="1576070"/>
                    <a:pt x="1026541" y="1675384"/>
                    <a:pt x="882904" y="1768729"/>
                  </a:cubicBezTo>
                  <a:cubicBezTo>
                    <a:pt x="930910" y="1604391"/>
                    <a:pt x="968121" y="1383792"/>
                    <a:pt x="955421" y="1220470"/>
                  </a:cubicBezTo>
                </a:path>
              </a:pathLst>
            </a:custGeom>
            <a:solidFill>
              <a:srgbClr val="923189"/>
            </a:solidFill>
          </p:spPr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D616AFA-421F-4CD6-439A-0A8BFB24FD99}"/>
                </a:ext>
              </a:extLst>
            </p:cNvPr>
            <p:cNvSpPr/>
            <p:nvPr/>
          </p:nvSpPr>
          <p:spPr>
            <a:xfrm>
              <a:off x="581152" y="63500"/>
              <a:ext cx="6328283" cy="6333363"/>
            </a:xfrm>
            <a:custGeom>
              <a:avLst/>
              <a:gdLst/>
              <a:ahLst/>
              <a:cxnLst/>
              <a:rect l="l" t="t" r="r" b="b"/>
              <a:pathLst>
                <a:path w="6328283" h="6333363">
                  <a:moveTo>
                    <a:pt x="59817" y="3166745"/>
                  </a:moveTo>
                  <a:cubicBezTo>
                    <a:pt x="59817" y="4882642"/>
                    <a:pt x="1449705" y="6273673"/>
                    <a:pt x="3164078" y="6273673"/>
                  </a:cubicBezTo>
                  <a:lnTo>
                    <a:pt x="3164078" y="6303645"/>
                  </a:lnTo>
                  <a:lnTo>
                    <a:pt x="3164078" y="6273673"/>
                  </a:lnTo>
                  <a:cubicBezTo>
                    <a:pt x="4878451" y="6273673"/>
                    <a:pt x="6268338" y="4882642"/>
                    <a:pt x="6268338" y="3166745"/>
                  </a:cubicBezTo>
                  <a:lnTo>
                    <a:pt x="6298310" y="3166745"/>
                  </a:lnTo>
                  <a:lnTo>
                    <a:pt x="6268338" y="3166745"/>
                  </a:lnTo>
                  <a:cubicBezTo>
                    <a:pt x="6268466" y="1450848"/>
                    <a:pt x="4878578" y="59817"/>
                    <a:pt x="3164078" y="59817"/>
                  </a:cubicBezTo>
                  <a:lnTo>
                    <a:pt x="3164078" y="29972"/>
                  </a:lnTo>
                  <a:lnTo>
                    <a:pt x="3164078" y="59817"/>
                  </a:lnTo>
                  <a:cubicBezTo>
                    <a:pt x="1449705" y="59817"/>
                    <a:pt x="59817" y="1450848"/>
                    <a:pt x="59817" y="3166745"/>
                  </a:cubicBezTo>
                  <a:lnTo>
                    <a:pt x="29972" y="3166745"/>
                  </a:lnTo>
                  <a:lnTo>
                    <a:pt x="59944" y="3166745"/>
                  </a:lnTo>
                  <a:moveTo>
                    <a:pt x="127" y="3166745"/>
                  </a:moveTo>
                  <a:cubicBezTo>
                    <a:pt x="0" y="1417828"/>
                    <a:pt x="1416558" y="0"/>
                    <a:pt x="3164078" y="0"/>
                  </a:cubicBezTo>
                  <a:cubicBezTo>
                    <a:pt x="4911598" y="0"/>
                    <a:pt x="6328283" y="1417828"/>
                    <a:pt x="6328283" y="3166745"/>
                  </a:cubicBezTo>
                  <a:cubicBezTo>
                    <a:pt x="6328283" y="4915662"/>
                    <a:pt x="4911598" y="6333363"/>
                    <a:pt x="3164078" y="6333363"/>
                  </a:cubicBezTo>
                  <a:cubicBezTo>
                    <a:pt x="1416558" y="6333363"/>
                    <a:pt x="0" y="4915535"/>
                    <a:pt x="0" y="3166745"/>
                  </a:cubicBezTo>
                  <a:close/>
                </a:path>
              </a:pathLst>
            </a:custGeom>
            <a:solidFill>
              <a:srgbClr val="923189"/>
            </a:solidFill>
          </p:spPr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816885A2-C392-457C-3811-10C1EE135CE2}"/>
                </a:ext>
              </a:extLst>
            </p:cNvPr>
            <p:cNvSpPr/>
            <p:nvPr/>
          </p:nvSpPr>
          <p:spPr>
            <a:xfrm>
              <a:off x="63500" y="67183"/>
              <a:ext cx="3635883" cy="53086"/>
            </a:xfrm>
            <a:custGeom>
              <a:avLst/>
              <a:gdLst/>
              <a:ahLst/>
              <a:cxnLst/>
              <a:rect l="l" t="t" r="r" b="b"/>
              <a:pathLst>
                <a:path w="3635883" h="53086">
                  <a:moveTo>
                    <a:pt x="0" y="0"/>
                  </a:moveTo>
                  <a:lnTo>
                    <a:pt x="0" y="53086"/>
                  </a:lnTo>
                  <a:lnTo>
                    <a:pt x="3635883" y="53086"/>
                  </a:lnTo>
                  <a:lnTo>
                    <a:pt x="3635883" y="0"/>
                  </a:lnTo>
                  <a:close/>
                </a:path>
              </a:pathLst>
            </a:custGeom>
            <a:solidFill>
              <a:srgbClr val="923189"/>
            </a:solidFill>
          </p:spPr>
        </p:sp>
      </p:grp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20975" y="868168"/>
            <a:ext cx="3159518" cy="22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5A5B5B"/>
              </a:buClr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842C9F9-2C2E-B5CB-6844-C5B5808C81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41442" y="4476702"/>
            <a:ext cx="1688533" cy="513314"/>
          </a:xfrm>
          <a:prstGeom prst="rect">
            <a:avLst/>
          </a:prstGeom>
        </p:spPr>
      </p:pic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5964554" y="4533201"/>
            <a:ext cx="2927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9616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1" preserve="1" userDrawn="1">
  <p:cSld name="Cover 7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9475D46E-7076-558A-8844-C5BF6E2D2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54" t="9407" r="62" b="14373"/>
          <a:stretch/>
        </p:blipFill>
        <p:spPr>
          <a:xfrm>
            <a:off x="-64506" y="0"/>
            <a:ext cx="923544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6FAE76-99A7-F347-1E95-17E91717F2E2}"/>
              </a:ext>
            </a:extLst>
          </p:cNvPr>
          <p:cNvSpPr/>
          <p:nvPr userDrawn="1"/>
        </p:nvSpPr>
        <p:spPr>
          <a:xfrm>
            <a:off x="-64506" y="4240594"/>
            <a:ext cx="9235440" cy="1030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BB24BAC5-B1B4-73AF-C1EB-C5ECDC84EC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45720" y="195320"/>
            <a:ext cx="3801538" cy="3522133"/>
            <a:chOff x="0" y="0"/>
            <a:chExt cx="6972871" cy="6460388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372B90E-F484-7C0D-4632-303E7A892350}"/>
                </a:ext>
              </a:extLst>
            </p:cNvPr>
            <p:cNvSpPr/>
            <p:nvPr/>
          </p:nvSpPr>
          <p:spPr>
            <a:xfrm>
              <a:off x="865886" y="297942"/>
              <a:ext cx="5795264" cy="5795772"/>
            </a:xfrm>
            <a:custGeom>
              <a:avLst/>
              <a:gdLst/>
              <a:ahLst/>
              <a:cxnLst/>
              <a:rect l="l" t="t" r="r" b="b"/>
              <a:pathLst>
                <a:path w="5795264" h="5795772">
                  <a:moveTo>
                    <a:pt x="5795264" y="2870835"/>
                  </a:moveTo>
                  <a:cubicBezTo>
                    <a:pt x="5780659" y="1282827"/>
                    <a:pt x="4489069" y="0"/>
                    <a:pt x="2897632" y="0"/>
                  </a:cubicBezTo>
                  <a:cubicBezTo>
                    <a:pt x="1306195" y="0"/>
                    <a:pt x="14605" y="1282827"/>
                    <a:pt x="0" y="2870835"/>
                  </a:cubicBezTo>
                  <a:lnTo>
                    <a:pt x="0" y="2924937"/>
                  </a:lnTo>
                  <a:cubicBezTo>
                    <a:pt x="14478" y="4512945"/>
                    <a:pt x="1306068" y="5795772"/>
                    <a:pt x="2897632" y="5795772"/>
                  </a:cubicBezTo>
                  <a:cubicBezTo>
                    <a:pt x="4489196" y="5795772"/>
                    <a:pt x="5780659" y="4512945"/>
                    <a:pt x="5795264" y="2924937"/>
                  </a:cubicBezTo>
                  <a:close/>
                  <a:moveTo>
                    <a:pt x="955421" y="1220343"/>
                  </a:moveTo>
                  <a:lnTo>
                    <a:pt x="1103757" y="1444498"/>
                  </a:lnTo>
                  <a:cubicBezTo>
                    <a:pt x="1521333" y="891032"/>
                    <a:pt x="2173859" y="553593"/>
                    <a:pt x="2864231" y="531622"/>
                  </a:cubicBezTo>
                  <a:lnTo>
                    <a:pt x="2864231" y="294005"/>
                  </a:lnTo>
                  <a:lnTo>
                    <a:pt x="2918333" y="294005"/>
                  </a:lnTo>
                  <a:lnTo>
                    <a:pt x="2918333" y="530606"/>
                  </a:lnTo>
                  <a:cubicBezTo>
                    <a:pt x="2924175" y="530606"/>
                    <a:pt x="2930017" y="530352"/>
                    <a:pt x="2935986" y="530352"/>
                  </a:cubicBezTo>
                  <a:cubicBezTo>
                    <a:pt x="3717417" y="530352"/>
                    <a:pt x="4438015" y="922782"/>
                    <a:pt x="4863338" y="1580134"/>
                  </a:cubicBezTo>
                  <a:lnTo>
                    <a:pt x="4812919" y="1612773"/>
                  </a:lnTo>
                  <a:cubicBezTo>
                    <a:pt x="4398772" y="972566"/>
                    <a:pt x="3696970" y="590296"/>
                    <a:pt x="2935986" y="590296"/>
                  </a:cubicBezTo>
                  <a:cubicBezTo>
                    <a:pt x="2930144" y="590296"/>
                    <a:pt x="2924175" y="590550"/>
                    <a:pt x="2918333" y="590550"/>
                  </a:cubicBezTo>
                  <a:lnTo>
                    <a:pt x="2918333" y="1260221"/>
                  </a:lnTo>
                  <a:lnTo>
                    <a:pt x="2864104" y="1260221"/>
                  </a:lnTo>
                  <a:lnTo>
                    <a:pt x="2864104" y="591693"/>
                  </a:lnTo>
                  <a:cubicBezTo>
                    <a:pt x="2196084" y="613537"/>
                    <a:pt x="1564640" y="938784"/>
                    <a:pt x="1157986" y="1472311"/>
                  </a:cubicBezTo>
                  <a:lnTo>
                    <a:pt x="1386967" y="1541145"/>
                  </a:lnTo>
                  <a:cubicBezTo>
                    <a:pt x="1226947" y="1576070"/>
                    <a:pt x="1026541" y="1675384"/>
                    <a:pt x="882904" y="1768729"/>
                  </a:cubicBezTo>
                  <a:cubicBezTo>
                    <a:pt x="930910" y="1604391"/>
                    <a:pt x="968121" y="1383792"/>
                    <a:pt x="955421" y="1220470"/>
                  </a:cubicBezTo>
                </a:path>
              </a:pathLst>
            </a:custGeom>
            <a:solidFill>
              <a:srgbClr val="923189"/>
            </a:solidFill>
          </p:spPr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D616AFA-421F-4CD6-439A-0A8BFB24FD99}"/>
                </a:ext>
              </a:extLst>
            </p:cNvPr>
            <p:cNvSpPr/>
            <p:nvPr/>
          </p:nvSpPr>
          <p:spPr>
            <a:xfrm>
              <a:off x="581152" y="63500"/>
              <a:ext cx="6328283" cy="6333363"/>
            </a:xfrm>
            <a:custGeom>
              <a:avLst/>
              <a:gdLst/>
              <a:ahLst/>
              <a:cxnLst/>
              <a:rect l="l" t="t" r="r" b="b"/>
              <a:pathLst>
                <a:path w="6328283" h="6333363">
                  <a:moveTo>
                    <a:pt x="59817" y="3166745"/>
                  </a:moveTo>
                  <a:cubicBezTo>
                    <a:pt x="59817" y="4882642"/>
                    <a:pt x="1449705" y="6273673"/>
                    <a:pt x="3164078" y="6273673"/>
                  </a:cubicBezTo>
                  <a:lnTo>
                    <a:pt x="3164078" y="6303645"/>
                  </a:lnTo>
                  <a:lnTo>
                    <a:pt x="3164078" y="6273673"/>
                  </a:lnTo>
                  <a:cubicBezTo>
                    <a:pt x="4878451" y="6273673"/>
                    <a:pt x="6268338" y="4882642"/>
                    <a:pt x="6268338" y="3166745"/>
                  </a:cubicBezTo>
                  <a:lnTo>
                    <a:pt x="6298310" y="3166745"/>
                  </a:lnTo>
                  <a:lnTo>
                    <a:pt x="6268338" y="3166745"/>
                  </a:lnTo>
                  <a:cubicBezTo>
                    <a:pt x="6268466" y="1450848"/>
                    <a:pt x="4878578" y="59817"/>
                    <a:pt x="3164078" y="59817"/>
                  </a:cubicBezTo>
                  <a:lnTo>
                    <a:pt x="3164078" y="29972"/>
                  </a:lnTo>
                  <a:lnTo>
                    <a:pt x="3164078" y="59817"/>
                  </a:lnTo>
                  <a:cubicBezTo>
                    <a:pt x="1449705" y="59817"/>
                    <a:pt x="59817" y="1450848"/>
                    <a:pt x="59817" y="3166745"/>
                  </a:cubicBezTo>
                  <a:lnTo>
                    <a:pt x="29972" y="3166745"/>
                  </a:lnTo>
                  <a:lnTo>
                    <a:pt x="59944" y="3166745"/>
                  </a:lnTo>
                  <a:moveTo>
                    <a:pt x="127" y="3166745"/>
                  </a:moveTo>
                  <a:cubicBezTo>
                    <a:pt x="0" y="1417828"/>
                    <a:pt x="1416558" y="0"/>
                    <a:pt x="3164078" y="0"/>
                  </a:cubicBezTo>
                  <a:cubicBezTo>
                    <a:pt x="4911598" y="0"/>
                    <a:pt x="6328283" y="1417828"/>
                    <a:pt x="6328283" y="3166745"/>
                  </a:cubicBezTo>
                  <a:cubicBezTo>
                    <a:pt x="6328283" y="4915662"/>
                    <a:pt x="4911598" y="6333363"/>
                    <a:pt x="3164078" y="6333363"/>
                  </a:cubicBezTo>
                  <a:cubicBezTo>
                    <a:pt x="1416558" y="6333363"/>
                    <a:pt x="0" y="4915535"/>
                    <a:pt x="0" y="3166745"/>
                  </a:cubicBezTo>
                  <a:close/>
                </a:path>
              </a:pathLst>
            </a:custGeom>
            <a:solidFill>
              <a:srgbClr val="923189"/>
            </a:solidFill>
          </p:spPr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816885A2-C392-457C-3811-10C1EE135CE2}"/>
                </a:ext>
              </a:extLst>
            </p:cNvPr>
            <p:cNvSpPr/>
            <p:nvPr/>
          </p:nvSpPr>
          <p:spPr>
            <a:xfrm>
              <a:off x="63500" y="67183"/>
              <a:ext cx="3635883" cy="53086"/>
            </a:xfrm>
            <a:custGeom>
              <a:avLst/>
              <a:gdLst/>
              <a:ahLst/>
              <a:cxnLst/>
              <a:rect l="l" t="t" r="r" b="b"/>
              <a:pathLst>
                <a:path w="3635883" h="53086">
                  <a:moveTo>
                    <a:pt x="0" y="0"/>
                  </a:moveTo>
                  <a:lnTo>
                    <a:pt x="0" y="53086"/>
                  </a:lnTo>
                  <a:lnTo>
                    <a:pt x="3635883" y="53086"/>
                  </a:lnTo>
                  <a:lnTo>
                    <a:pt x="3635883" y="0"/>
                  </a:lnTo>
                  <a:close/>
                </a:path>
              </a:pathLst>
            </a:custGeom>
            <a:solidFill>
              <a:srgbClr val="923189"/>
            </a:solidFill>
          </p:spPr>
        </p:sp>
      </p:grp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20975" y="868168"/>
            <a:ext cx="3159518" cy="22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5A5B5B"/>
              </a:buClr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842C9F9-2C2E-B5CB-6844-C5B5808C81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41442" y="4476702"/>
            <a:ext cx="1688533" cy="513314"/>
          </a:xfrm>
          <a:prstGeom prst="rect">
            <a:avLst/>
          </a:prstGeom>
        </p:spPr>
      </p:pic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5964554" y="4533201"/>
            <a:ext cx="2927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7766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1" preserve="1" userDrawn="1">
  <p:cSld name="Cover 2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wall, person, person&#10;&#10;Description automatically generated">
            <a:extLst>
              <a:ext uri="{FF2B5EF4-FFF2-40B4-BE49-F238E27FC236}">
                <a16:creationId xmlns:a16="http://schemas.microsoft.com/office/drawing/2014/main" id="{81F45508-876F-F3E8-89AF-FCE15E331F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048" b="13193"/>
          <a:stretch/>
        </p:blipFill>
        <p:spPr>
          <a:xfrm>
            <a:off x="-64505" y="-169817"/>
            <a:ext cx="9208506" cy="54404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6FAE76-99A7-F347-1E95-17E91717F2E2}"/>
              </a:ext>
            </a:extLst>
          </p:cNvPr>
          <p:cNvSpPr/>
          <p:nvPr userDrawn="1"/>
        </p:nvSpPr>
        <p:spPr>
          <a:xfrm>
            <a:off x="-64506" y="4240594"/>
            <a:ext cx="9235440" cy="1030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BB24BAC5-B1B4-73AF-C1EB-C5ECDC84EC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45720" y="195320"/>
            <a:ext cx="3801538" cy="3522133"/>
            <a:chOff x="0" y="0"/>
            <a:chExt cx="6972871" cy="6460388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372B90E-F484-7C0D-4632-303E7A892350}"/>
                </a:ext>
              </a:extLst>
            </p:cNvPr>
            <p:cNvSpPr/>
            <p:nvPr/>
          </p:nvSpPr>
          <p:spPr>
            <a:xfrm>
              <a:off x="865886" y="297942"/>
              <a:ext cx="5795264" cy="5795772"/>
            </a:xfrm>
            <a:custGeom>
              <a:avLst/>
              <a:gdLst/>
              <a:ahLst/>
              <a:cxnLst/>
              <a:rect l="l" t="t" r="r" b="b"/>
              <a:pathLst>
                <a:path w="5795264" h="5795772">
                  <a:moveTo>
                    <a:pt x="5795264" y="2870835"/>
                  </a:moveTo>
                  <a:cubicBezTo>
                    <a:pt x="5780659" y="1282827"/>
                    <a:pt x="4489069" y="0"/>
                    <a:pt x="2897632" y="0"/>
                  </a:cubicBezTo>
                  <a:cubicBezTo>
                    <a:pt x="1306195" y="0"/>
                    <a:pt x="14605" y="1282827"/>
                    <a:pt x="0" y="2870835"/>
                  </a:cubicBezTo>
                  <a:lnTo>
                    <a:pt x="0" y="2924937"/>
                  </a:lnTo>
                  <a:cubicBezTo>
                    <a:pt x="14478" y="4512945"/>
                    <a:pt x="1306068" y="5795772"/>
                    <a:pt x="2897632" y="5795772"/>
                  </a:cubicBezTo>
                  <a:cubicBezTo>
                    <a:pt x="4489196" y="5795772"/>
                    <a:pt x="5780659" y="4512945"/>
                    <a:pt x="5795264" y="2924937"/>
                  </a:cubicBezTo>
                  <a:close/>
                  <a:moveTo>
                    <a:pt x="955421" y="1220343"/>
                  </a:moveTo>
                  <a:lnTo>
                    <a:pt x="1103757" y="1444498"/>
                  </a:lnTo>
                  <a:cubicBezTo>
                    <a:pt x="1521333" y="891032"/>
                    <a:pt x="2173859" y="553593"/>
                    <a:pt x="2864231" y="531622"/>
                  </a:cubicBezTo>
                  <a:lnTo>
                    <a:pt x="2864231" y="294005"/>
                  </a:lnTo>
                  <a:lnTo>
                    <a:pt x="2918333" y="294005"/>
                  </a:lnTo>
                  <a:lnTo>
                    <a:pt x="2918333" y="530606"/>
                  </a:lnTo>
                  <a:cubicBezTo>
                    <a:pt x="2924175" y="530606"/>
                    <a:pt x="2930017" y="530352"/>
                    <a:pt x="2935986" y="530352"/>
                  </a:cubicBezTo>
                  <a:cubicBezTo>
                    <a:pt x="3717417" y="530352"/>
                    <a:pt x="4438015" y="922782"/>
                    <a:pt x="4863338" y="1580134"/>
                  </a:cubicBezTo>
                  <a:lnTo>
                    <a:pt x="4812919" y="1612773"/>
                  </a:lnTo>
                  <a:cubicBezTo>
                    <a:pt x="4398772" y="972566"/>
                    <a:pt x="3696970" y="590296"/>
                    <a:pt x="2935986" y="590296"/>
                  </a:cubicBezTo>
                  <a:cubicBezTo>
                    <a:pt x="2930144" y="590296"/>
                    <a:pt x="2924175" y="590550"/>
                    <a:pt x="2918333" y="590550"/>
                  </a:cubicBezTo>
                  <a:lnTo>
                    <a:pt x="2918333" y="1260221"/>
                  </a:lnTo>
                  <a:lnTo>
                    <a:pt x="2864104" y="1260221"/>
                  </a:lnTo>
                  <a:lnTo>
                    <a:pt x="2864104" y="591693"/>
                  </a:lnTo>
                  <a:cubicBezTo>
                    <a:pt x="2196084" y="613537"/>
                    <a:pt x="1564640" y="938784"/>
                    <a:pt x="1157986" y="1472311"/>
                  </a:cubicBezTo>
                  <a:lnTo>
                    <a:pt x="1386967" y="1541145"/>
                  </a:lnTo>
                  <a:cubicBezTo>
                    <a:pt x="1226947" y="1576070"/>
                    <a:pt x="1026541" y="1675384"/>
                    <a:pt x="882904" y="1768729"/>
                  </a:cubicBezTo>
                  <a:cubicBezTo>
                    <a:pt x="930910" y="1604391"/>
                    <a:pt x="968121" y="1383792"/>
                    <a:pt x="955421" y="1220470"/>
                  </a:cubicBezTo>
                </a:path>
              </a:pathLst>
            </a:custGeom>
            <a:solidFill>
              <a:srgbClr val="923189"/>
            </a:solidFill>
          </p:spPr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D616AFA-421F-4CD6-439A-0A8BFB24FD99}"/>
                </a:ext>
              </a:extLst>
            </p:cNvPr>
            <p:cNvSpPr/>
            <p:nvPr/>
          </p:nvSpPr>
          <p:spPr>
            <a:xfrm>
              <a:off x="581152" y="63500"/>
              <a:ext cx="6328283" cy="6333363"/>
            </a:xfrm>
            <a:custGeom>
              <a:avLst/>
              <a:gdLst/>
              <a:ahLst/>
              <a:cxnLst/>
              <a:rect l="l" t="t" r="r" b="b"/>
              <a:pathLst>
                <a:path w="6328283" h="6333363">
                  <a:moveTo>
                    <a:pt x="59817" y="3166745"/>
                  </a:moveTo>
                  <a:cubicBezTo>
                    <a:pt x="59817" y="4882642"/>
                    <a:pt x="1449705" y="6273673"/>
                    <a:pt x="3164078" y="6273673"/>
                  </a:cubicBezTo>
                  <a:lnTo>
                    <a:pt x="3164078" y="6303645"/>
                  </a:lnTo>
                  <a:lnTo>
                    <a:pt x="3164078" y="6273673"/>
                  </a:lnTo>
                  <a:cubicBezTo>
                    <a:pt x="4878451" y="6273673"/>
                    <a:pt x="6268338" y="4882642"/>
                    <a:pt x="6268338" y="3166745"/>
                  </a:cubicBezTo>
                  <a:lnTo>
                    <a:pt x="6298310" y="3166745"/>
                  </a:lnTo>
                  <a:lnTo>
                    <a:pt x="6268338" y="3166745"/>
                  </a:lnTo>
                  <a:cubicBezTo>
                    <a:pt x="6268466" y="1450848"/>
                    <a:pt x="4878578" y="59817"/>
                    <a:pt x="3164078" y="59817"/>
                  </a:cubicBezTo>
                  <a:lnTo>
                    <a:pt x="3164078" y="29972"/>
                  </a:lnTo>
                  <a:lnTo>
                    <a:pt x="3164078" y="59817"/>
                  </a:lnTo>
                  <a:cubicBezTo>
                    <a:pt x="1449705" y="59817"/>
                    <a:pt x="59817" y="1450848"/>
                    <a:pt x="59817" y="3166745"/>
                  </a:cubicBezTo>
                  <a:lnTo>
                    <a:pt x="29972" y="3166745"/>
                  </a:lnTo>
                  <a:lnTo>
                    <a:pt x="59944" y="3166745"/>
                  </a:lnTo>
                  <a:moveTo>
                    <a:pt x="127" y="3166745"/>
                  </a:moveTo>
                  <a:cubicBezTo>
                    <a:pt x="0" y="1417828"/>
                    <a:pt x="1416558" y="0"/>
                    <a:pt x="3164078" y="0"/>
                  </a:cubicBezTo>
                  <a:cubicBezTo>
                    <a:pt x="4911598" y="0"/>
                    <a:pt x="6328283" y="1417828"/>
                    <a:pt x="6328283" y="3166745"/>
                  </a:cubicBezTo>
                  <a:cubicBezTo>
                    <a:pt x="6328283" y="4915662"/>
                    <a:pt x="4911598" y="6333363"/>
                    <a:pt x="3164078" y="6333363"/>
                  </a:cubicBezTo>
                  <a:cubicBezTo>
                    <a:pt x="1416558" y="6333363"/>
                    <a:pt x="0" y="4915535"/>
                    <a:pt x="0" y="3166745"/>
                  </a:cubicBezTo>
                  <a:close/>
                </a:path>
              </a:pathLst>
            </a:custGeom>
            <a:solidFill>
              <a:srgbClr val="923189"/>
            </a:solidFill>
          </p:spPr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816885A2-C392-457C-3811-10C1EE135CE2}"/>
                </a:ext>
              </a:extLst>
            </p:cNvPr>
            <p:cNvSpPr/>
            <p:nvPr/>
          </p:nvSpPr>
          <p:spPr>
            <a:xfrm>
              <a:off x="63500" y="67183"/>
              <a:ext cx="3635883" cy="53086"/>
            </a:xfrm>
            <a:custGeom>
              <a:avLst/>
              <a:gdLst/>
              <a:ahLst/>
              <a:cxnLst/>
              <a:rect l="l" t="t" r="r" b="b"/>
              <a:pathLst>
                <a:path w="3635883" h="53086">
                  <a:moveTo>
                    <a:pt x="0" y="0"/>
                  </a:moveTo>
                  <a:lnTo>
                    <a:pt x="0" y="53086"/>
                  </a:lnTo>
                  <a:lnTo>
                    <a:pt x="3635883" y="53086"/>
                  </a:lnTo>
                  <a:lnTo>
                    <a:pt x="3635883" y="0"/>
                  </a:lnTo>
                  <a:close/>
                </a:path>
              </a:pathLst>
            </a:custGeom>
            <a:solidFill>
              <a:srgbClr val="923189"/>
            </a:solidFill>
          </p:spPr>
        </p:sp>
      </p:grp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20975" y="868168"/>
            <a:ext cx="3159518" cy="22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5A5B5B"/>
              </a:buClr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842C9F9-2C2E-B5CB-6844-C5B5808C81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41442" y="4476702"/>
            <a:ext cx="1688533" cy="513314"/>
          </a:xfrm>
          <a:prstGeom prst="rect">
            <a:avLst/>
          </a:prstGeom>
        </p:spPr>
      </p:pic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5964554" y="4533201"/>
            <a:ext cx="2927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777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9B2B7-BCEE-8DAF-2FD3-792F380C2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8D3C2A-B29B-183C-7989-21BEF03F348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047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1" userDrawn="1">
  <p:cSld name="Cov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D40AEEE-981F-A395-ADAB-163CEDFB28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62" b="7862"/>
          <a:stretch>
            <a:fillRect/>
          </a:stretch>
        </p:blipFill>
        <p:spPr>
          <a:xfrm>
            <a:off x="-26934" y="0"/>
            <a:ext cx="9197868" cy="51738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6FAE76-99A7-F347-1E95-17E91717F2E2}"/>
              </a:ext>
            </a:extLst>
          </p:cNvPr>
          <p:cNvSpPr/>
          <p:nvPr userDrawn="1"/>
        </p:nvSpPr>
        <p:spPr>
          <a:xfrm>
            <a:off x="-64506" y="4240594"/>
            <a:ext cx="9235440" cy="1030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BB24BAC5-B1B4-73AF-C1EB-C5ECDC84EC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45720" y="195320"/>
            <a:ext cx="3801538" cy="3522133"/>
            <a:chOff x="0" y="0"/>
            <a:chExt cx="6972871" cy="6460388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372B90E-F484-7C0D-4632-303E7A892350}"/>
                </a:ext>
              </a:extLst>
            </p:cNvPr>
            <p:cNvSpPr/>
            <p:nvPr/>
          </p:nvSpPr>
          <p:spPr>
            <a:xfrm>
              <a:off x="865886" y="297942"/>
              <a:ext cx="5795264" cy="5795772"/>
            </a:xfrm>
            <a:custGeom>
              <a:avLst/>
              <a:gdLst/>
              <a:ahLst/>
              <a:cxnLst/>
              <a:rect l="l" t="t" r="r" b="b"/>
              <a:pathLst>
                <a:path w="5795264" h="5795772">
                  <a:moveTo>
                    <a:pt x="5795264" y="2870835"/>
                  </a:moveTo>
                  <a:cubicBezTo>
                    <a:pt x="5780659" y="1282827"/>
                    <a:pt x="4489069" y="0"/>
                    <a:pt x="2897632" y="0"/>
                  </a:cubicBezTo>
                  <a:cubicBezTo>
                    <a:pt x="1306195" y="0"/>
                    <a:pt x="14605" y="1282827"/>
                    <a:pt x="0" y="2870835"/>
                  </a:cubicBezTo>
                  <a:lnTo>
                    <a:pt x="0" y="2924937"/>
                  </a:lnTo>
                  <a:cubicBezTo>
                    <a:pt x="14478" y="4512945"/>
                    <a:pt x="1306068" y="5795772"/>
                    <a:pt x="2897632" y="5795772"/>
                  </a:cubicBezTo>
                  <a:cubicBezTo>
                    <a:pt x="4489196" y="5795772"/>
                    <a:pt x="5780659" y="4512945"/>
                    <a:pt x="5795264" y="2924937"/>
                  </a:cubicBezTo>
                  <a:close/>
                  <a:moveTo>
                    <a:pt x="955421" y="1220343"/>
                  </a:moveTo>
                  <a:lnTo>
                    <a:pt x="1103757" y="1444498"/>
                  </a:lnTo>
                  <a:cubicBezTo>
                    <a:pt x="1521333" y="891032"/>
                    <a:pt x="2173859" y="553593"/>
                    <a:pt x="2864231" y="531622"/>
                  </a:cubicBezTo>
                  <a:lnTo>
                    <a:pt x="2864231" y="294005"/>
                  </a:lnTo>
                  <a:lnTo>
                    <a:pt x="2918333" y="294005"/>
                  </a:lnTo>
                  <a:lnTo>
                    <a:pt x="2918333" y="530606"/>
                  </a:lnTo>
                  <a:cubicBezTo>
                    <a:pt x="2924175" y="530606"/>
                    <a:pt x="2930017" y="530352"/>
                    <a:pt x="2935986" y="530352"/>
                  </a:cubicBezTo>
                  <a:cubicBezTo>
                    <a:pt x="3717417" y="530352"/>
                    <a:pt x="4438015" y="922782"/>
                    <a:pt x="4863338" y="1580134"/>
                  </a:cubicBezTo>
                  <a:lnTo>
                    <a:pt x="4812919" y="1612773"/>
                  </a:lnTo>
                  <a:cubicBezTo>
                    <a:pt x="4398772" y="972566"/>
                    <a:pt x="3696970" y="590296"/>
                    <a:pt x="2935986" y="590296"/>
                  </a:cubicBezTo>
                  <a:cubicBezTo>
                    <a:pt x="2930144" y="590296"/>
                    <a:pt x="2924175" y="590550"/>
                    <a:pt x="2918333" y="590550"/>
                  </a:cubicBezTo>
                  <a:lnTo>
                    <a:pt x="2918333" y="1260221"/>
                  </a:lnTo>
                  <a:lnTo>
                    <a:pt x="2864104" y="1260221"/>
                  </a:lnTo>
                  <a:lnTo>
                    <a:pt x="2864104" y="591693"/>
                  </a:lnTo>
                  <a:cubicBezTo>
                    <a:pt x="2196084" y="613537"/>
                    <a:pt x="1564640" y="938784"/>
                    <a:pt x="1157986" y="1472311"/>
                  </a:cubicBezTo>
                  <a:lnTo>
                    <a:pt x="1386967" y="1541145"/>
                  </a:lnTo>
                  <a:cubicBezTo>
                    <a:pt x="1226947" y="1576070"/>
                    <a:pt x="1026541" y="1675384"/>
                    <a:pt x="882904" y="1768729"/>
                  </a:cubicBezTo>
                  <a:cubicBezTo>
                    <a:pt x="930910" y="1604391"/>
                    <a:pt x="968121" y="1383792"/>
                    <a:pt x="955421" y="1220470"/>
                  </a:cubicBezTo>
                </a:path>
              </a:pathLst>
            </a:custGeom>
            <a:solidFill>
              <a:srgbClr val="923189"/>
            </a:solidFill>
          </p:spPr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D616AFA-421F-4CD6-439A-0A8BFB24FD99}"/>
                </a:ext>
              </a:extLst>
            </p:cNvPr>
            <p:cNvSpPr/>
            <p:nvPr/>
          </p:nvSpPr>
          <p:spPr>
            <a:xfrm>
              <a:off x="581152" y="63500"/>
              <a:ext cx="6328283" cy="6333363"/>
            </a:xfrm>
            <a:custGeom>
              <a:avLst/>
              <a:gdLst/>
              <a:ahLst/>
              <a:cxnLst/>
              <a:rect l="l" t="t" r="r" b="b"/>
              <a:pathLst>
                <a:path w="6328283" h="6333363">
                  <a:moveTo>
                    <a:pt x="59817" y="3166745"/>
                  </a:moveTo>
                  <a:cubicBezTo>
                    <a:pt x="59817" y="4882642"/>
                    <a:pt x="1449705" y="6273673"/>
                    <a:pt x="3164078" y="6273673"/>
                  </a:cubicBezTo>
                  <a:lnTo>
                    <a:pt x="3164078" y="6303645"/>
                  </a:lnTo>
                  <a:lnTo>
                    <a:pt x="3164078" y="6273673"/>
                  </a:lnTo>
                  <a:cubicBezTo>
                    <a:pt x="4878451" y="6273673"/>
                    <a:pt x="6268338" y="4882642"/>
                    <a:pt x="6268338" y="3166745"/>
                  </a:cubicBezTo>
                  <a:lnTo>
                    <a:pt x="6298310" y="3166745"/>
                  </a:lnTo>
                  <a:lnTo>
                    <a:pt x="6268338" y="3166745"/>
                  </a:lnTo>
                  <a:cubicBezTo>
                    <a:pt x="6268466" y="1450848"/>
                    <a:pt x="4878578" y="59817"/>
                    <a:pt x="3164078" y="59817"/>
                  </a:cubicBezTo>
                  <a:lnTo>
                    <a:pt x="3164078" y="29972"/>
                  </a:lnTo>
                  <a:lnTo>
                    <a:pt x="3164078" y="59817"/>
                  </a:lnTo>
                  <a:cubicBezTo>
                    <a:pt x="1449705" y="59817"/>
                    <a:pt x="59817" y="1450848"/>
                    <a:pt x="59817" y="3166745"/>
                  </a:cubicBezTo>
                  <a:lnTo>
                    <a:pt x="29972" y="3166745"/>
                  </a:lnTo>
                  <a:lnTo>
                    <a:pt x="59944" y="3166745"/>
                  </a:lnTo>
                  <a:moveTo>
                    <a:pt x="127" y="3166745"/>
                  </a:moveTo>
                  <a:cubicBezTo>
                    <a:pt x="0" y="1417828"/>
                    <a:pt x="1416558" y="0"/>
                    <a:pt x="3164078" y="0"/>
                  </a:cubicBezTo>
                  <a:cubicBezTo>
                    <a:pt x="4911598" y="0"/>
                    <a:pt x="6328283" y="1417828"/>
                    <a:pt x="6328283" y="3166745"/>
                  </a:cubicBezTo>
                  <a:cubicBezTo>
                    <a:pt x="6328283" y="4915662"/>
                    <a:pt x="4911598" y="6333363"/>
                    <a:pt x="3164078" y="6333363"/>
                  </a:cubicBezTo>
                  <a:cubicBezTo>
                    <a:pt x="1416558" y="6333363"/>
                    <a:pt x="0" y="4915535"/>
                    <a:pt x="0" y="3166745"/>
                  </a:cubicBezTo>
                  <a:close/>
                </a:path>
              </a:pathLst>
            </a:custGeom>
            <a:solidFill>
              <a:srgbClr val="923189"/>
            </a:solidFill>
          </p:spPr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816885A2-C392-457C-3811-10C1EE135CE2}"/>
                </a:ext>
              </a:extLst>
            </p:cNvPr>
            <p:cNvSpPr/>
            <p:nvPr/>
          </p:nvSpPr>
          <p:spPr>
            <a:xfrm>
              <a:off x="63500" y="67183"/>
              <a:ext cx="3635883" cy="53086"/>
            </a:xfrm>
            <a:custGeom>
              <a:avLst/>
              <a:gdLst/>
              <a:ahLst/>
              <a:cxnLst/>
              <a:rect l="l" t="t" r="r" b="b"/>
              <a:pathLst>
                <a:path w="3635883" h="53086">
                  <a:moveTo>
                    <a:pt x="0" y="0"/>
                  </a:moveTo>
                  <a:lnTo>
                    <a:pt x="0" y="53086"/>
                  </a:lnTo>
                  <a:lnTo>
                    <a:pt x="3635883" y="53086"/>
                  </a:lnTo>
                  <a:lnTo>
                    <a:pt x="3635883" y="0"/>
                  </a:lnTo>
                  <a:close/>
                </a:path>
              </a:pathLst>
            </a:custGeom>
            <a:solidFill>
              <a:srgbClr val="923189"/>
            </a:solidFill>
          </p:spPr>
        </p:sp>
      </p:grp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20975" y="868168"/>
            <a:ext cx="3159518" cy="22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5A5B5B"/>
              </a:buClr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842C9F9-2C2E-B5CB-6844-C5B5808C81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41442" y="4476702"/>
            <a:ext cx="1688533" cy="513314"/>
          </a:xfrm>
          <a:prstGeom prst="rect">
            <a:avLst/>
          </a:prstGeom>
        </p:spPr>
      </p:pic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5964554" y="4533201"/>
            <a:ext cx="2927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65500" y="871225"/>
            <a:ext cx="70242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0">
                <a:solidFill>
                  <a:srgbClr val="FFFFFF"/>
                </a:solidFill>
              </a:defRPr>
            </a:lvl1pPr>
            <a:lvl2pPr lvl="1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8C113"/>
              </a:buClr>
              <a:buSzPts val="4200"/>
              <a:buNone/>
              <a:defRPr sz="4200">
                <a:solidFill>
                  <a:srgbClr val="F8C113"/>
                </a:solidFill>
              </a:defRPr>
            </a:lvl2pPr>
            <a:lvl3pPr lvl="2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8C113"/>
              </a:buClr>
              <a:buSzPts val="4200"/>
              <a:buNone/>
              <a:defRPr sz="4200">
                <a:solidFill>
                  <a:srgbClr val="F8C113"/>
                </a:solidFill>
              </a:defRPr>
            </a:lvl3pPr>
            <a:lvl4pPr lvl="3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8C113"/>
              </a:buClr>
              <a:buSzPts val="4200"/>
              <a:buNone/>
              <a:defRPr sz="4200">
                <a:solidFill>
                  <a:srgbClr val="F8C113"/>
                </a:solidFill>
              </a:defRPr>
            </a:lvl4pPr>
            <a:lvl5pPr lvl="4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8C113"/>
              </a:buClr>
              <a:buSzPts val="4200"/>
              <a:buNone/>
              <a:defRPr sz="4200">
                <a:solidFill>
                  <a:srgbClr val="F8C113"/>
                </a:solidFill>
              </a:defRPr>
            </a:lvl5pPr>
            <a:lvl6pPr lvl="5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8C113"/>
              </a:buClr>
              <a:buSzPts val="4200"/>
              <a:buNone/>
              <a:defRPr sz="4200">
                <a:solidFill>
                  <a:srgbClr val="F8C113"/>
                </a:solidFill>
              </a:defRPr>
            </a:lvl6pPr>
            <a:lvl7pPr lvl="6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8C113"/>
              </a:buClr>
              <a:buSzPts val="4200"/>
              <a:buNone/>
              <a:defRPr sz="4200">
                <a:solidFill>
                  <a:srgbClr val="F8C113"/>
                </a:solidFill>
              </a:defRPr>
            </a:lvl7pPr>
            <a:lvl8pPr lvl="7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8C113"/>
              </a:buClr>
              <a:buSzPts val="4200"/>
              <a:buNone/>
              <a:defRPr sz="4200">
                <a:solidFill>
                  <a:srgbClr val="F8C113"/>
                </a:solidFill>
              </a:defRPr>
            </a:lvl8pPr>
            <a:lvl9pPr lvl="8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8C113"/>
              </a:buClr>
              <a:buSzPts val="4200"/>
              <a:buNone/>
              <a:defRPr sz="4200">
                <a:solidFill>
                  <a:srgbClr val="F8C11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/>
          <p:nvPr/>
        </p:nvSpPr>
        <p:spPr>
          <a:xfrm>
            <a:off x="295275" y="276225"/>
            <a:ext cx="53340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F8C113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 sz="4000" b="1" i="0" u="none" strike="noStrike" cap="none">
              <a:solidFill>
                <a:srgbClr val="F8C1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265500" y="1575725"/>
            <a:ext cx="8520600" cy="24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  <a:defRPr sz="22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2pPr>
            <a:lvl3pPr marL="1371600" lvl="2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3pPr>
            <a:lvl4pPr marL="1828800" lvl="3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4pPr>
            <a:lvl5pPr marL="2286000" lvl="4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243858" y="45108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3F97"/>
              </a:buClr>
              <a:buSzPts val="4000"/>
              <a:buFont typeface="Calibri"/>
              <a:buNone/>
              <a:defRPr sz="4000" b="1">
                <a:solidFill>
                  <a:srgbClr val="903F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Char char="●"/>
              <a:defRPr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○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■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○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■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○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Calibri"/>
              <a:buChar char="■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243858" y="45108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 Editable">
  <p:cSld name="TITLE_ONLY_1_1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243858" y="45108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3F97"/>
              </a:buClr>
              <a:buSzPts val="4000"/>
              <a:buFont typeface="Calibri"/>
              <a:buNone/>
              <a:defRPr sz="4000" b="1">
                <a:solidFill>
                  <a:srgbClr val="903F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2">
            <a:alphaModFix/>
          </a:blip>
          <a:srcRect t="83024" r="76770"/>
          <a:stretch/>
        </p:blipFill>
        <p:spPr>
          <a:xfrm>
            <a:off x="0" y="4270373"/>
            <a:ext cx="2124075" cy="87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mage">
  <p:cSld name="TITLE_ONLY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7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5067300" y="1181100"/>
            <a:ext cx="4076702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3F97"/>
              </a:buClr>
              <a:buSzPts val="4000"/>
              <a:buFont typeface="Calibri"/>
              <a:buNone/>
              <a:defRPr sz="4000" b="1">
                <a:solidFill>
                  <a:srgbClr val="903F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Char char="●"/>
              <a:defRPr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○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■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○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■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○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Calibri"/>
              <a:buChar char="■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243858" y="45108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TITLE_ONLY_1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"/>
            <a:ext cx="9144003" cy="425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243858" y="45108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3F97"/>
              </a:buClr>
              <a:buSzPts val="4000"/>
              <a:buFont typeface="Calibri"/>
              <a:buNone/>
              <a:defRPr sz="4000" b="1">
                <a:solidFill>
                  <a:srgbClr val="903F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1" preserve="1" userDrawn="1">
  <p:cSld name="Cover 2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B2EA0EC3-1B3D-62CF-5E46-7F8F7D1867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679" b="4034"/>
          <a:stretch/>
        </p:blipFill>
        <p:spPr>
          <a:xfrm>
            <a:off x="-24336" y="0"/>
            <a:ext cx="9155100" cy="52706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6FAE76-99A7-F347-1E95-17E91717F2E2}"/>
              </a:ext>
            </a:extLst>
          </p:cNvPr>
          <p:cNvSpPr/>
          <p:nvPr userDrawn="1"/>
        </p:nvSpPr>
        <p:spPr>
          <a:xfrm>
            <a:off x="-64506" y="4240594"/>
            <a:ext cx="9235440" cy="1030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BB24BAC5-B1B4-73AF-C1EB-C5ECDC84EC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45720" y="195320"/>
            <a:ext cx="3801538" cy="3522133"/>
            <a:chOff x="0" y="0"/>
            <a:chExt cx="6972871" cy="6460388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372B90E-F484-7C0D-4632-303E7A892350}"/>
                </a:ext>
              </a:extLst>
            </p:cNvPr>
            <p:cNvSpPr/>
            <p:nvPr/>
          </p:nvSpPr>
          <p:spPr>
            <a:xfrm>
              <a:off x="865886" y="297942"/>
              <a:ext cx="5795264" cy="5795772"/>
            </a:xfrm>
            <a:custGeom>
              <a:avLst/>
              <a:gdLst/>
              <a:ahLst/>
              <a:cxnLst/>
              <a:rect l="l" t="t" r="r" b="b"/>
              <a:pathLst>
                <a:path w="5795264" h="5795772">
                  <a:moveTo>
                    <a:pt x="5795264" y="2870835"/>
                  </a:moveTo>
                  <a:cubicBezTo>
                    <a:pt x="5780659" y="1282827"/>
                    <a:pt x="4489069" y="0"/>
                    <a:pt x="2897632" y="0"/>
                  </a:cubicBezTo>
                  <a:cubicBezTo>
                    <a:pt x="1306195" y="0"/>
                    <a:pt x="14605" y="1282827"/>
                    <a:pt x="0" y="2870835"/>
                  </a:cubicBezTo>
                  <a:lnTo>
                    <a:pt x="0" y="2924937"/>
                  </a:lnTo>
                  <a:cubicBezTo>
                    <a:pt x="14478" y="4512945"/>
                    <a:pt x="1306068" y="5795772"/>
                    <a:pt x="2897632" y="5795772"/>
                  </a:cubicBezTo>
                  <a:cubicBezTo>
                    <a:pt x="4489196" y="5795772"/>
                    <a:pt x="5780659" y="4512945"/>
                    <a:pt x="5795264" y="2924937"/>
                  </a:cubicBezTo>
                  <a:close/>
                  <a:moveTo>
                    <a:pt x="955421" y="1220343"/>
                  </a:moveTo>
                  <a:lnTo>
                    <a:pt x="1103757" y="1444498"/>
                  </a:lnTo>
                  <a:cubicBezTo>
                    <a:pt x="1521333" y="891032"/>
                    <a:pt x="2173859" y="553593"/>
                    <a:pt x="2864231" y="531622"/>
                  </a:cubicBezTo>
                  <a:lnTo>
                    <a:pt x="2864231" y="294005"/>
                  </a:lnTo>
                  <a:lnTo>
                    <a:pt x="2918333" y="294005"/>
                  </a:lnTo>
                  <a:lnTo>
                    <a:pt x="2918333" y="530606"/>
                  </a:lnTo>
                  <a:cubicBezTo>
                    <a:pt x="2924175" y="530606"/>
                    <a:pt x="2930017" y="530352"/>
                    <a:pt x="2935986" y="530352"/>
                  </a:cubicBezTo>
                  <a:cubicBezTo>
                    <a:pt x="3717417" y="530352"/>
                    <a:pt x="4438015" y="922782"/>
                    <a:pt x="4863338" y="1580134"/>
                  </a:cubicBezTo>
                  <a:lnTo>
                    <a:pt x="4812919" y="1612773"/>
                  </a:lnTo>
                  <a:cubicBezTo>
                    <a:pt x="4398772" y="972566"/>
                    <a:pt x="3696970" y="590296"/>
                    <a:pt x="2935986" y="590296"/>
                  </a:cubicBezTo>
                  <a:cubicBezTo>
                    <a:pt x="2930144" y="590296"/>
                    <a:pt x="2924175" y="590550"/>
                    <a:pt x="2918333" y="590550"/>
                  </a:cubicBezTo>
                  <a:lnTo>
                    <a:pt x="2918333" y="1260221"/>
                  </a:lnTo>
                  <a:lnTo>
                    <a:pt x="2864104" y="1260221"/>
                  </a:lnTo>
                  <a:lnTo>
                    <a:pt x="2864104" y="591693"/>
                  </a:lnTo>
                  <a:cubicBezTo>
                    <a:pt x="2196084" y="613537"/>
                    <a:pt x="1564640" y="938784"/>
                    <a:pt x="1157986" y="1472311"/>
                  </a:cubicBezTo>
                  <a:lnTo>
                    <a:pt x="1386967" y="1541145"/>
                  </a:lnTo>
                  <a:cubicBezTo>
                    <a:pt x="1226947" y="1576070"/>
                    <a:pt x="1026541" y="1675384"/>
                    <a:pt x="882904" y="1768729"/>
                  </a:cubicBezTo>
                  <a:cubicBezTo>
                    <a:pt x="930910" y="1604391"/>
                    <a:pt x="968121" y="1383792"/>
                    <a:pt x="955421" y="1220470"/>
                  </a:cubicBezTo>
                </a:path>
              </a:pathLst>
            </a:custGeom>
            <a:solidFill>
              <a:srgbClr val="923189"/>
            </a:solidFill>
          </p:spPr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D616AFA-421F-4CD6-439A-0A8BFB24FD99}"/>
                </a:ext>
              </a:extLst>
            </p:cNvPr>
            <p:cNvSpPr/>
            <p:nvPr/>
          </p:nvSpPr>
          <p:spPr>
            <a:xfrm>
              <a:off x="581152" y="63500"/>
              <a:ext cx="6328283" cy="6333363"/>
            </a:xfrm>
            <a:custGeom>
              <a:avLst/>
              <a:gdLst/>
              <a:ahLst/>
              <a:cxnLst/>
              <a:rect l="l" t="t" r="r" b="b"/>
              <a:pathLst>
                <a:path w="6328283" h="6333363">
                  <a:moveTo>
                    <a:pt x="59817" y="3166745"/>
                  </a:moveTo>
                  <a:cubicBezTo>
                    <a:pt x="59817" y="4882642"/>
                    <a:pt x="1449705" y="6273673"/>
                    <a:pt x="3164078" y="6273673"/>
                  </a:cubicBezTo>
                  <a:lnTo>
                    <a:pt x="3164078" y="6303645"/>
                  </a:lnTo>
                  <a:lnTo>
                    <a:pt x="3164078" y="6273673"/>
                  </a:lnTo>
                  <a:cubicBezTo>
                    <a:pt x="4878451" y="6273673"/>
                    <a:pt x="6268338" y="4882642"/>
                    <a:pt x="6268338" y="3166745"/>
                  </a:cubicBezTo>
                  <a:lnTo>
                    <a:pt x="6298310" y="3166745"/>
                  </a:lnTo>
                  <a:lnTo>
                    <a:pt x="6268338" y="3166745"/>
                  </a:lnTo>
                  <a:cubicBezTo>
                    <a:pt x="6268466" y="1450848"/>
                    <a:pt x="4878578" y="59817"/>
                    <a:pt x="3164078" y="59817"/>
                  </a:cubicBezTo>
                  <a:lnTo>
                    <a:pt x="3164078" y="29972"/>
                  </a:lnTo>
                  <a:lnTo>
                    <a:pt x="3164078" y="59817"/>
                  </a:lnTo>
                  <a:cubicBezTo>
                    <a:pt x="1449705" y="59817"/>
                    <a:pt x="59817" y="1450848"/>
                    <a:pt x="59817" y="3166745"/>
                  </a:cubicBezTo>
                  <a:lnTo>
                    <a:pt x="29972" y="3166745"/>
                  </a:lnTo>
                  <a:lnTo>
                    <a:pt x="59944" y="3166745"/>
                  </a:lnTo>
                  <a:moveTo>
                    <a:pt x="127" y="3166745"/>
                  </a:moveTo>
                  <a:cubicBezTo>
                    <a:pt x="0" y="1417828"/>
                    <a:pt x="1416558" y="0"/>
                    <a:pt x="3164078" y="0"/>
                  </a:cubicBezTo>
                  <a:cubicBezTo>
                    <a:pt x="4911598" y="0"/>
                    <a:pt x="6328283" y="1417828"/>
                    <a:pt x="6328283" y="3166745"/>
                  </a:cubicBezTo>
                  <a:cubicBezTo>
                    <a:pt x="6328283" y="4915662"/>
                    <a:pt x="4911598" y="6333363"/>
                    <a:pt x="3164078" y="6333363"/>
                  </a:cubicBezTo>
                  <a:cubicBezTo>
                    <a:pt x="1416558" y="6333363"/>
                    <a:pt x="0" y="4915535"/>
                    <a:pt x="0" y="3166745"/>
                  </a:cubicBezTo>
                  <a:close/>
                </a:path>
              </a:pathLst>
            </a:custGeom>
            <a:solidFill>
              <a:srgbClr val="923189"/>
            </a:solidFill>
          </p:spPr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816885A2-C392-457C-3811-10C1EE135CE2}"/>
                </a:ext>
              </a:extLst>
            </p:cNvPr>
            <p:cNvSpPr/>
            <p:nvPr/>
          </p:nvSpPr>
          <p:spPr>
            <a:xfrm>
              <a:off x="63500" y="67183"/>
              <a:ext cx="3635883" cy="53086"/>
            </a:xfrm>
            <a:custGeom>
              <a:avLst/>
              <a:gdLst/>
              <a:ahLst/>
              <a:cxnLst/>
              <a:rect l="l" t="t" r="r" b="b"/>
              <a:pathLst>
                <a:path w="3635883" h="53086">
                  <a:moveTo>
                    <a:pt x="0" y="0"/>
                  </a:moveTo>
                  <a:lnTo>
                    <a:pt x="0" y="53086"/>
                  </a:lnTo>
                  <a:lnTo>
                    <a:pt x="3635883" y="53086"/>
                  </a:lnTo>
                  <a:lnTo>
                    <a:pt x="3635883" y="0"/>
                  </a:lnTo>
                  <a:close/>
                </a:path>
              </a:pathLst>
            </a:custGeom>
            <a:solidFill>
              <a:srgbClr val="923189"/>
            </a:solidFill>
          </p:spPr>
        </p:sp>
      </p:grp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20975" y="868168"/>
            <a:ext cx="3159518" cy="22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5A5B5B"/>
              </a:buClr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842C9F9-2C2E-B5CB-6844-C5B5808C81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41442" y="4476702"/>
            <a:ext cx="1688533" cy="513314"/>
          </a:xfrm>
          <a:prstGeom prst="rect">
            <a:avLst/>
          </a:prstGeom>
        </p:spPr>
      </p:pic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5964554" y="4533201"/>
            <a:ext cx="2927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1937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1" preserve="1" userDrawn="1">
  <p:cSld name="Cover 5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0F0138A3-5CEA-BD50-0FF9-794937A2AA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13597"/>
          <a:stretch/>
        </p:blipFill>
        <p:spPr>
          <a:xfrm flipH="1">
            <a:off x="0" y="3524"/>
            <a:ext cx="9144000" cy="52671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6FAE76-99A7-F347-1E95-17E91717F2E2}"/>
              </a:ext>
            </a:extLst>
          </p:cNvPr>
          <p:cNvSpPr/>
          <p:nvPr userDrawn="1"/>
        </p:nvSpPr>
        <p:spPr>
          <a:xfrm>
            <a:off x="-64506" y="4240594"/>
            <a:ext cx="9235440" cy="1030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BB24BAC5-B1B4-73AF-C1EB-C5ECDC84EC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45720" y="195320"/>
            <a:ext cx="3801538" cy="3522133"/>
            <a:chOff x="0" y="0"/>
            <a:chExt cx="6972871" cy="6460388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372B90E-F484-7C0D-4632-303E7A892350}"/>
                </a:ext>
              </a:extLst>
            </p:cNvPr>
            <p:cNvSpPr/>
            <p:nvPr/>
          </p:nvSpPr>
          <p:spPr>
            <a:xfrm>
              <a:off x="865886" y="297942"/>
              <a:ext cx="5795264" cy="5795772"/>
            </a:xfrm>
            <a:custGeom>
              <a:avLst/>
              <a:gdLst/>
              <a:ahLst/>
              <a:cxnLst/>
              <a:rect l="l" t="t" r="r" b="b"/>
              <a:pathLst>
                <a:path w="5795264" h="5795772">
                  <a:moveTo>
                    <a:pt x="5795264" y="2870835"/>
                  </a:moveTo>
                  <a:cubicBezTo>
                    <a:pt x="5780659" y="1282827"/>
                    <a:pt x="4489069" y="0"/>
                    <a:pt x="2897632" y="0"/>
                  </a:cubicBezTo>
                  <a:cubicBezTo>
                    <a:pt x="1306195" y="0"/>
                    <a:pt x="14605" y="1282827"/>
                    <a:pt x="0" y="2870835"/>
                  </a:cubicBezTo>
                  <a:lnTo>
                    <a:pt x="0" y="2924937"/>
                  </a:lnTo>
                  <a:cubicBezTo>
                    <a:pt x="14478" y="4512945"/>
                    <a:pt x="1306068" y="5795772"/>
                    <a:pt x="2897632" y="5795772"/>
                  </a:cubicBezTo>
                  <a:cubicBezTo>
                    <a:pt x="4489196" y="5795772"/>
                    <a:pt x="5780659" y="4512945"/>
                    <a:pt x="5795264" y="2924937"/>
                  </a:cubicBezTo>
                  <a:close/>
                  <a:moveTo>
                    <a:pt x="955421" y="1220343"/>
                  </a:moveTo>
                  <a:lnTo>
                    <a:pt x="1103757" y="1444498"/>
                  </a:lnTo>
                  <a:cubicBezTo>
                    <a:pt x="1521333" y="891032"/>
                    <a:pt x="2173859" y="553593"/>
                    <a:pt x="2864231" y="531622"/>
                  </a:cubicBezTo>
                  <a:lnTo>
                    <a:pt x="2864231" y="294005"/>
                  </a:lnTo>
                  <a:lnTo>
                    <a:pt x="2918333" y="294005"/>
                  </a:lnTo>
                  <a:lnTo>
                    <a:pt x="2918333" y="530606"/>
                  </a:lnTo>
                  <a:cubicBezTo>
                    <a:pt x="2924175" y="530606"/>
                    <a:pt x="2930017" y="530352"/>
                    <a:pt x="2935986" y="530352"/>
                  </a:cubicBezTo>
                  <a:cubicBezTo>
                    <a:pt x="3717417" y="530352"/>
                    <a:pt x="4438015" y="922782"/>
                    <a:pt x="4863338" y="1580134"/>
                  </a:cubicBezTo>
                  <a:lnTo>
                    <a:pt x="4812919" y="1612773"/>
                  </a:lnTo>
                  <a:cubicBezTo>
                    <a:pt x="4398772" y="972566"/>
                    <a:pt x="3696970" y="590296"/>
                    <a:pt x="2935986" y="590296"/>
                  </a:cubicBezTo>
                  <a:cubicBezTo>
                    <a:pt x="2930144" y="590296"/>
                    <a:pt x="2924175" y="590550"/>
                    <a:pt x="2918333" y="590550"/>
                  </a:cubicBezTo>
                  <a:lnTo>
                    <a:pt x="2918333" y="1260221"/>
                  </a:lnTo>
                  <a:lnTo>
                    <a:pt x="2864104" y="1260221"/>
                  </a:lnTo>
                  <a:lnTo>
                    <a:pt x="2864104" y="591693"/>
                  </a:lnTo>
                  <a:cubicBezTo>
                    <a:pt x="2196084" y="613537"/>
                    <a:pt x="1564640" y="938784"/>
                    <a:pt x="1157986" y="1472311"/>
                  </a:cubicBezTo>
                  <a:lnTo>
                    <a:pt x="1386967" y="1541145"/>
                  </a:lnTo>
                  <a:cubicBezTo>
                    <a:pt x="1226947" y="1576070"/>
                    <a:pt x="1026541" y="1675384"/>
                    <a:pt x="882904" y="1768729"/>
                  </a:cubicBezTo>
                  <a:cubicBezTo>
                    <a:pt x="930910" y="1604391"/>
                    <a:pt x="968121" y="1383792"/>
                    <a:pt x="955421" y="1220470"/>
                  </a:cubicBezTo>
                </a:path>
              </a:pathLst>
            </a:custGeom>
            <a:solidFill>
              <a:srgbClr val="923189"/>
            </a:solidFill>
          </p:spPr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D616AFA-421F-4CD6-439A-0A8BFB24FD99}"/>
                </a:ext>
              </a:extLst>
            </p:cNvPr>
            <p:cNvSpPr/>
            <p:nvPr/>
          </p:nvSpPr>
          <p:spPr>
            <a:xfrm>
              <a:off x="581152" y="63500"/>
              <a:ext cx="6328283" cy="6333363"/>
            </a:xfrm>
            <a:custGeom>
              <a:avLst/>
              <a:gdLst/>
              <a:ahLst/>
              <a:cxnLst/>
              <a:rect l="l" t="t" r="r" b="b"/>
              <a:pathLst>
                <a:path w="6328283" h="6333363">
                  <a:moveTo>
                    <a:pt x="59817" y="3166745"/>
                  </a:moveTo>
                  <a:cubicBezTo>
                    <a:pt x="59817" y="4882642"/>
                    <a:pt x="1449705" y="6273673"/>
                    <a:pt x="3164078" y="6273673"/>
                  </a:cubicBezTo>
                  <a:lnTo>
                    <a:pt x="3164078" y="6303645"/>
                  </a:lnTo>
                  <a:lnTo>
                    <a:pt x="3164078" y="6273673"/>
                  </a:lnTo>
                  <a:cubicBezTo>
                    <a:pt x="4878451" y="6273673"/>
                    <a:pt x="6268338" y="4882642"/>
                    <a:pt x="6268338" y="3166745"/>
                  </a:cubicBezTo>
                  <a:lnTo>
                    <a:pt x="6298310" y="3166745"/>
                  </a:lnTo>
                  <a:lnTo>
                    <a:pt x="6268338" y="3166745"/>
                  </a:lnTo>
                  <a:cubicBezTo>
                    <a:pt x="6268466" y="1450848"/>
                    <a:pt x="4878578" y="59817"/>
                    <a:pt x="3164078" y="59817"/>
                  </a:cubicBezTo>
                  <a:lnTo>
                    <a:pt x="3164078" y="29972"/>
                  </a:lnTo>
                  <a:lnTo>
                    <a:pt x="3164078" y="59817"/>
                  </a:lnTo>
                  <a:cubicBezTo>
                    <a:pt x="1449705" y="59817"/>
                    <a:pt x="59817" y="1450848"/>
                    <a:pt x="59817" y="3166745"/>
                  </a:cubicBezTo>
                  <a:lnTo>
                    <a:pt x="29972" y="3166745"/>
                  </a:lnTo>
                  <a:lnTo>
                    <a:pt x="59944" y="3166745"/>
                  </a:lnTo>
                  <a:moveTo>
                    <a:pt x="127" y="3166745"/>
                  </a:moveTo>
                  <a:cubicBezTo>
                    <a:pt x="0" y="1417828"/>
                    <a:pt x="1416558" y="0"/>
                    <a:pt x="3164078" y="0"/>
                  </a:cubicBezTo>
                  <a:cubicBezTo>
                    <a:pt x="4911598" y="0"/>
                    <a:pt x="6328283" y="1417828"/>
                    <a:pt x="6328283" y="3166745"/>
                  </a:cubicBezTo>
                  <a:cubicBezTo>
                    <a:pt x="6328283" y="4915662"/>
                    <a:pt x="4911598" y="6333363"/>
                    <a:pt x="3164078" y="6333363"/>
                  </a:cubicBezTo>
                  <a:cubicBezTo>
                    <a:pt x="1416558" y="6333363"/>
                    <a:pt x="0" y="4915535"/>
                    <a:pt x="0" y="3166745"/>
                  </a:cubicBezTo>
                  <a:close/>
                </a:path>
              </a:pathLst>
            </a:custGeom>
            <a:solidFill>
              <a:srgbClr val="923189"/>
            </a:solidFill>
          </p:spPr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816885A2-C392-457C-3811-10C1EE135CE2}"/>
                </a:ext>
              </a:extLst>
            </p:cNvPr>
            <p:cNvSpPr/>
            <p:nvPr/>
          </p:nvSpPr>
          <p:spPr>
            <a:xfrm>
              <a:off x="63500" y="67183"/>
              <a:ext cx="3635883" cy="53086"/>
            </a:xfrm>
            <a:custGeom>
              <a:avLst/>
              <a:gdLst/>
              <a:ahLst/>
              <a:cxnLst/>
              <a:rect l="l" t="t" r="r" b="b"/>
              <a:pathLst>
                <a:path w="3635883" h="53086">
                  <a:moveTo>
                    <a:pt x="0" y="0"/>
                  </a:moveTo>
                  <a:lnTo>
                    <a:pt x="0" y="53086"/>
                  </a:lnTo>
                  <a:lnTo>
                    <a:pt x="3635883" y="53086"/>
                  </a:lnTo>
                  <a:lnTo>
                    <a:pt x="3635883" y="0"/>
                  </a:lnTo>
                  <a:close/>
                </a:path>
              </a:pathLst>
            </a:custGeom>
            <a:solidFill>
              <a:srgbClr val="923189"/>
            </a:solidFill>
          </p:spPr>
        </p:sp>
      </p:grp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20975" y="868168"/>
            <a:ext cx="3159518" cy="22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5A5B5B"/>
              </a:buClr>
              <a:buSzPts val="2400"/>
              <a:buNone/>
              <a:defRPr sz="2400">
                <a:solidFill>
                  <a:schemeClr val="bg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842C9F9-2C2E-B5CB-6844-C5B5808C81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41442" y="4476702"/>
            <a:ext cx="1688533" cy="513314"/>
          </a:xfrm>
          <a:prstGeom prst="rect">
            <a:avLst/>
          </a:prstGeom>
        </p:spPr>
      </p:pic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5964554" y="4533201"/>
            <a:ext cx="2927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8257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3F97"/>
              </a:buClr>
              <a:buSzPts val="4000"/>
              <a:buFont typeface="Calibri"/>
              <a:buNone/>
              <a:defRPr sz="4000" b="1" i="0" u="none" strike="noStrike" cap="none">
                <a:solidFill>
                  <a:srgbClr val="903F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Char char="●"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○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■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○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■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○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Calibri"/>
              <a:buChar char="■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243858" y="45108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A5B5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48" r:id="rId2"/>
    <p:sldLayoutId id="2147483649" r:id="rId3"/>
    <p:sldLayoutId id="2147483650" r:id="rId4"/>
    <p:sldLayoutId id="2147483651" r:id="rId5"/>
    <p:sldLayoutId id="2147483653" r:id="rId6"/>
    <p:sldLayoutId id="2147483654" r:id="rId7"/>
    <p:sldLayoutId id="2147483674" r:id="rId8"/>
    <p:sldLayoutId id="2147483675" r:id="rId9"/>
    <p:sldLayoutId id="2147483676" r:id="rId10"/>
    <p:sldLayoutId id="2147483673" r:id="rId11"/>
    <p:sldLayoutId id="2147483678" r:id="rId12"/>
    <p:sldLayoutId id="2147483672" r:id="rId13"/>
    <p:sldLayoutId id="2147483670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dirty="0"/>
              <a:t>Title of NEM event</a:t>
            </a:r>
            <a:endParaRPr dirty="0"/>
          </a:p>
        </p:txBody>
      </p:sp>
      <p:sp>
        <p:nvSpPr>
          <p:cNvPr id="121" name="Google Shape;121;p23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"/>
              <a:t>Date goes here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xfrm>
            <a:off x="265500" y="871225"/>
            <a:ext cx="70242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265500" y="1575725"/>
            <a:ext cx="8520600" cy="24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200"/>
              <a:buNone/>
            </a:pPr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sldNum" idx="12"/>
          </p:nvPr>
        </p:nvSpPr>
        <p:spPr>
          <a:xfrm>
            <a:off x="8243858" y="45108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200"/>
              <a:buNone/>
            </a:pPr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sldNum" idx="12"/>
          </p:nvPr>
        </p:nvSpPr>
        <p:spPr>
          <a:xfrm>
            <a:off x="8243858" y="45108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200"/>
              <a:buNone/>
            </a:pPr>
            <a:endParaRPr/>
          </a:p>
        </p:txBody>
      </p:sp>
      <p:pic>
        <p:nvPicPr>
          <p:cNvPr id="142" name="Google Shape;142;p26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5067300" y="1181100"/>
            <a:ext cx="4076702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/>
          <p:cNvSpPr txBox="1">
            <a:spLocks noGrp="1"/>
          </p:cNvSpPr>
          <p:nvPr>
            <p:ph type="sldNum" idx="12"/>
          </p:nvPr>
        </p:nvSpPr>
        <p:spPr>
          <a:xfrm>
            <a:off x="8243858" y="45108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425244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sldNum" idx="12"/>
          </p:nvPr>
        </p:nvSpPr>
        <p:spPr>
          <a:xfrm>
            <a:off x="8243858" y="45108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51" name="Google Shape;151;p27"/>
          <p:cNvPicPr preferRelativeResize="0"/>
          <p:nvPr/>
        </p:nvPicPr>
        <p:blipFill rotWithShape="1">
          <a:blip r:embed="rId4">
            <a:alphaModFix/>
          </a:blip>
          <a:srcRect l="72084" b="16983"/>
          <a:stretch/>
        </p:blipFill>
        <p:spPr>
          <a:xfrm>
            <a:off x="6591300" y="626"/>
            <a:ext cx="2552625" cy="426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F469B4-385E-D01E-E37C-A26D2C762984}"/>
              </a:ext>
            </a:extLst>
          </p:cNvPr>
          <p:cNvSpPr txBox="1"/>
          <p:nvPr/>
        </p:nvSpPr>
        <p:spPr>
          <a:xfrm>
            <a:off x="608029" y="233314"/>
            <a:ext cx="6768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A8268D"/>
                </a:solidFill>
              </a:rPr>
              <a:t>Thank you to our Leader partner: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74A22505-04F3-A228-9CC9-10786BA5D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93"/>
          <a:stretch/>
        </p:blipFill>
        <p:spPr>
          <a:xfrm>
            <a:off x="0" y="1821655"/>
            <a:ext cx="9144000" cy="24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22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F469B4-385E-D01E-E37C-A26D2C762984}"/>
              </a:ext>
            </a:extLst>
          </p:cNvPr>
          <p:cNvSpPr txBox="1"/>
          <p:nvPr/>
        </p:nvSpPr>
        <p:spPr>
          <a:xfrm>
            <a:off x="474163" y="233314"/>
            <a:ext cx="705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A8268D"/>
                </a:solidFill>
              </a:rPr>
              <a:t>Thank you to our Champion partners:</a:t>
            </a:r>
          </a:p>
        </p:txBody>
      </p:sp>
      <p:pic>
        <p:nvPicPr>
          <p:cNvPr id="6" name="Picture 5" descr="A group of logos with text&#10;&#10;Description automatically generated">
            <a:extLst>
              <a:ext uri="{FF2B5EF4-FFF2-40B4-BE49-F238E27FC236}">
                <a16:creationId xmlns:a16="http://schemas.microsoft.com/office/drawing/2014/main" id="{F8023474-DB25-3B71-42DE-5CA08B177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66" b="24050"/>
          <a:stretch/>
        </p:blipFill>
        <p:spPr>
          <a:xfrm>
            <a:off x="1121569" y="674446"/>
            <a:ext cx="6900863" cy="1286894"/>
          </a:xfrm>
          <a:prstGeom prst="rect">
            <a:avLst/>
          </a:prstGeom>
        </p:spPr>
      </p:pic>
      <p:pic>
        <p:nvPicPr>
          <p:cNvPr id="12" name="Picture 11" descr="A group of logos with text&#10;&#10;Description automatically generated">
            <a:extLst>
              <a:ext uri="{FF2B5EF4-FFF2-40B4-BE49-F238E27FC236}">
                <a16:creationId xmlns:a16="http://schemas.microsoft.com/office/drawing/2014/main" id="{38F1BD63-C755-7A7E-EA45-B9B413B81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28" t="25466" b="12958"/>
          <a:stretch/>
        </p:blipFill>
        <p:spPr>
          <a:xfrm>
            <a:off x="2171701" y="3229993"/>
            <a:ext cx="5850731" cy="1586666"/>
          </a:xfrm>
          <a:prstGeom prst="rect">
            <a:avLst/>
          </a:prstGeom>
        </p:spPr>
      </p:pic>
      <p:pic>
        <p:nvPicPr>
          <p:cNvPr id="4" name="Picture 3" descr="A group of logos with text&#10;&#10;Description automatically generated">
            <a:extLst>
              <a:ext uri="{FF2B5EF4-FFF2-40B4-BE49-F238E27FC236}">
                <a16:creationId xmlns:a16="http://schemas.microsoft.com/office/drawing/2014/main" id="{2A1EAD55-AE46-6B34-C95F-4621AE7220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26" b="5797"/>
          <a:stretch/>
        </p:blipFill>
        <p:spPr>
          <a:xfrm>
            <a:off x="1328738" y="1910882"/>
            <a:ext cx="6200775" cy="138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20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F469B4-385E-D01E-E37C-A26D2C762984}"/>
              </a:ext>
            </a:extLst>
          </p:cNvPr>
          <p:cNvSpPr txBox="1"/>
          <p:nvPr/>
        </p:nvSpPr>
        <p:spPr>
          <a:xfrm>
            <a:off x="401783" y="233314"/>
            <a:ext cx="6382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A8268D"/>
                </a:solidFill>
              </a:rPr>
              <a:t>Thank you to our Ally partners:</a:t>
            </a:r>
          </a:p>
        </p:txBody>
      </p:sp>
      <p:pic>
        <p:nvPicPr>
          <p:cNvPr id="5" name="Picture 4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3EA2E783-E4B5-0816-D9D7-E6C7D5E24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97"/>
          <a:stretch/>
        </p:blipFill>
        <p:spPr>
          <a:xfrm>
            <a:off x="1179973" y="995016"/>
            <a:ext cx="6784054" cy="1899578"/>
          </a:xfrm>
          <a:prstGeom prst="rect">
            <a:avLst/>
          </a:prstGeom>
        </p:spPr>
      </p:pic>
      <p:pic>
        <p:nvPicPr>
          <p:cNvPr id="4" name="Picture 3" descr="Several logos of different companies&#10;&#10;Description automatically generated">
            <a:extLst>
              <a:ext uri="{FF2B5EF4-FFF2-40B4-BE49-F238E27FC236}">
                <a16:creationId xmlns:a16="http://schemas.microsoft.com/office/drawing/2014/main" id="{4AFC0BE7-1B39-DA51-F432-69DF5F8F3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9" t="30542" r="7891"/>
          <a:stretch/>
        </p:blipFill>
        <p:spPr>
          <a:xfrm>
            <a:off x="1985963" y="2636043"/>
            <a:ext cx="5314950" cy="162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62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F469B4-385E-D01E-E37C-A26D2C762984}"/>
              </a:ext>
            </a:extLst>
          </p:cNvPr>
          <p:cNvSpPr txBox="1"/>
          <p:nvPr/>
        </p:nvSpPr>
        <p:spPr>
          <a:xfrm>
            <a:off x="519843" y="233314"/>
            <a:ext cx="660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A8268D"/>
                </a:solidFill>
              </a:rPr>
              <a:t>Thank you to our Advocate partners:</a:t>
            </a:r>
          </a:p>
        </p:txBody>
      </p:sp>
      <p:pic>
        <p:nvPicPr>
          <p:cNvPr id="7" name="Picture 6" descr="A group of logos of different companies&#10;&#10;Description automatically generated">
            <a:extLst>
              <a:ext uri="{FF2B5EF4-FFF2-40B4-BE49-F238E27FC236}">
                <a16:creationId xmlns:a16="http://schemas.microsoft.com/office/drawing/2014/main" id="{83877554-C76B-019B-9465-756C00437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27"/>
          <a:stretch/>
        </p:blipFill>
        <p:spPr>
          <a:xfrm>
            <a:off x="2243106" y="911035"/>
            <a:ext cx="4429124" cy="1170978"/>
          </a:xfrm>
          <a:prstGeom prst="rect">
            <a:avLst/>
          </a:prstGeom>
        </p:spPr>
      </p:pic>
      <p:pic>
        <p:nvPicPr>
          <p:cNvPr id="10" name="Picture 9" descr="A group of logos and symbols&#10;&#10;Description automatically generated">
            <a:extLst>
              <a:ext uri="{FF2B5EF4-FFF2-40B4-BE49-F238E27FC236}">
                <a16:creationId xmlns:a16="http://schemas.microsoft.com/office/drawing/2014/main" id="{08AA35D2-8431-D197-422F-ED058E4B16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27"/>
          <a:stretch/>
        </p:blipFill>
        <p:spPr>
          <a:xfrm>
            <a:off x="2132378" y="3305881"/>
            <a:ext cx="4829235" cy="1276760"/>
          </a:xfrm>
          <a:prstGeom prst="rect">
            <a:avLst/>
          </a:prstGeom>
        </p:spPr>
      </p:pic>
      <p:pic>
        <p:nvPicPr>
          <p:cNvPr id="4" name="Picture 3" descr="A group of logos with text&#10;&#10;Description automatically generated">
            <a:extLst>
              <a:ext uri="{FF2B5EF4-FFF2-40B4-BE49-F238E27FC236}">
                <a16:creationId xmlns:a16="http://schemas.microsoft.com/office/drawing/2014/main" id="{74BF473D-7401-E529-6EE3-D00796EA9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6" t="25678" r="6875" b="12352"/>
          <a:stretch/>
        </p:blipFill>
        <p:spPr>
          <a:xfrm>
            <a:off x="2427880" y="1947422"/>
            <a:ext cx="4059576" cy="10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2569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F116FE70D7254A82B237971EC1FA9A" ma:contentTypeVersion="15" ma:contentTypeDescription="Create a new document." ma:contentTypeScope="" ma:versionID="7b4490fb7f60da42b1355c8840a263dc">
  <xsd:schema xmlns:xsd="http://www.w3.org/2001/XMLSchema" xmlns:xs="http://www.w3.org/2001/XMLSchema" xmlns:p="http://schemas.microsoft.com/office/2006/metadata/properties" xmlns:ns1="http://schemas.microsoft.com/sharepoint/v3" xmlns:ns2="ffa49789-525e-4e33-8cf8-77b81ced06a7" xmlns:ns3="7f28c7af-f37d-4a86-9ad2-2796fcb804c6" targetNamespace="http://schemas.microsoft.com/office/2006/metadata/properties" ma:root="true" ma:fieldsID="a1f949576a8fc32726468974f751c795" ns1:_="" ns2:_="" ns3:_="">
    <xsd:import namespace="http://schemas.microsoft.com/sharepoint/v3"/>
    <xsd:import namespace="ffa49789-525e-4e33-8cf8-77b81ced06a7"/>
    <xsd:import namespace="7f28c7af-f37d-4a86-9ad2-2796fcb804c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49789-525e-4e33-8cf8-77b81ced06a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28c7af-f37d-4a86-9ad2-2796fcb804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FF3DFBB-C147-43D5-8AD6-AE0A980EF8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fa49789-525e-4e33-8cf8-77b81ced06a7"/>
    <ds:schemaRef ds:uri="7f28c7af-f37d-4a86-9ad2-2796fcb804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B50A83-F749-40F3-BB93-78695124AE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840992-FFDC-4E95-BF77-4AE01924644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39</Words>
  <Application>Microsoft Office PowerPoint</Application>
  <PresentationFormat>On-screen Show (16:9)</PresentationFormat>
  <Paragraphs>10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Simple Light</vt:lpstr>
      <vt:lpstr>Title of NEM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NEM event</dc:title>
  <dc:creator>Michael Emrich</dc:creator>
  <cp:lastModifiedBy>Michael Emrich</cp:lastModifiedBy>
  <cp:revision>5</cp:revision>
  <dcterms:modified xsi:type="dcterms:W3CDTF">2024-02-28T18:14:41Z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0x010100EDF116FE70D7254A82B237971EC1FA9A</vt:lpwstr>
  </property>
</Properties>
</file>