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4"/>
    <p:sldMasterId id="2147483681" r:id="rId5"/>
  </p:sldMasterIdLst>
  <p:notesMasterIdLst>
    <p:notesMasterId r:id="rId22"/>
  </p:notesMasterIdLst>
  <p:sldIdLst>
    <p:sldId id="256" r:id="rId6"/>
    <p:sldId id="257" r:id="rId7"/>
    <p:sldId id="258" r:id="rId8"/>
    <p:sldId id="259" r:id="rId9"/>
    <p:sldId id="260" r:id="rId10"/>
    <p:sldId id="263" r:id="rId11"/>
    <p:sldId id="265" r:id="rId12"/>
    <p:sldId id="266" r:id="rId13"/>
    <p:sldId id="268" r:id="rId14"/>
    <p:sldId id="269" r:id="rId15"/>
    <p:sldId id="273" r:id="rId16"/>
    <p:sldId id="275" r:id="rId17"/>
    <p:sldId id="276" r:id="rId18"/>
    <p:sldId id="277" r:id="rId19"/>
    <p:sldId id="278" r:id="rId20"/>
    <p:sldId id="279" r:id="rId21"/>
  </p:sldIdLst>
  <p:sldSz cx="9144000" cy="5143500" type="screen16x9"/>
  <p:notesSz cx="6858000" cy="9144000"/>
  <p:embeddedFontLst>
    <p:embeddedFont>
      <p:font typeface="Average" panose="020B0604020202020204" charset="0"/>
      <p:regular r:id="rId23"/>
    </p:embeddedFont>
    <p:embeddedFont>
      <p:font typeface="Calibri" panose="020F0502020204030204" pitchFamily="34" charset="0"/>
      <p:regular r:id="rId24"/>
      <p:bold r:id="rId25"/>
      <p:italic r:id="rId26"/>
      <p:boldItalic r:id="rId27"/>
    </p:embeddedFont>
    <p:embeddedFont>
      <p:font typeface="Georgia" panose="02040502050405020303" pitchFamily="18" charset="0"/>
      <p:regular r:id="rId28"/>
      <p:bold r:id="rId29"/>
      <p:italic r:id="rId30"/>
      <p:boldItalic r:id="rId31"/>
    </p:embeddedFont>
    <p:embeddedFont>
      <p:font typeface="Oswald" panose="00000500000000000000" pitchFamily="2" charset="0"/>
      <p:regular r:id="rId32"/>
      <p:bold r:id="rId33"/>
    </p:embeddedFont>
    <p:embeddedFont>
      <p:font typeface="Roboto" panose="02000000000000000000"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503A39E-C5C5-4808-B3AE-A639ACA599DA}">
  <a:tblStyle styleId="{B503A39E-C5C5-4808-B3AE-A639ACA599D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451" autoAdjust="0"/>
  </p:normalViewPr>
  <p:slideViewPr>
    <p:cSldViewPr snapToGrid="0">
      <p:cViewPr varScale="1">
        <p:scale>
          <a:sx n="127" d="100"/>
          <a:sy n="127" d="100"/>
        </p:scale>
        <p:origin x="108"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4.fntdata"/><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font" Target="fonts/font12.fntdata"/><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7.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nne So" userId="11bd34be-205d-4cbc-b5ba-cc66e5d2fc1f" providerId="ADAL" clId="{61E5EE32-1640-46E9-8689-0747D7D3BCB3}"/>
    <pc:docChg chg="custSel modSld">
      <pc:chgData name="Marianne So" userId="11bd34be-205d-4cbc-b5ba-cc66e5d2fc1f" providerId="ADAL" clId="{61E5EE32-1640-46E9-8689-0747D7D3BCB3}" dt="2022-01-14T18:10:57.965" v="48" actId="20577"/>
      <pc:docMkLst>
        <pc:docMk/>
      </pc:docMkLst>
      <pc:sldChg chg="modSp mod">
        <pc:chgData name="Marianne So" userId="11bd34be-205d-4cbc-b5ba-cc66e5d2fc1f" providerId="ADAL" clId="{61E5EE32-1640-46E9-8689-0747D7D3BCB3}" dt="2022-01-12T16:59:10.408" v="40" actId="20577"/>
        <pc:sldMkLst>
          <pc:docMk/>
          <pc:sldMk cId="0" sldId="263"/>
        </pc:sldMkLst>
        <pc:spChg chg="mod">
          <ac:chgData name="Marianne So" userId="11bd34be-205d-4cbc-b5ba-cc66e5d2fc1f" providerId="ADAL" clId="{61E5EE32-1640-46E9-8689-0747D7D3BCB3}" dt="2022-01-12T16:59:10.408" v="40" actId="20577"/>
          <ac:spMkLst>
            <pc:docMk/>
            <pc:sldMk cId="0" sldId="263"/>
            <ac:spMk id="278" creationId="{00000000-0000-0000-0000-000000000000}"/>
          </ac:spMkLst>
        </pc:spChg>
      </pc:sldChg>
      <pc:sldChg chg="modSp mod">
        <pc:chgData name="Marianne So" userId="11bd34be-205d-4cbc-b5ba-cc66e5d2fc1f" providerId="ADAL" clId="{61E5EE32-1640-46E9-8689-0747D7D3BCB3}" dt="2022-01-12T16:58:24.608" v="23" actId="20577"/>
        <pc:sldMkLst>
          <pc:docMk/>
          <pc:sldMk cId="0" sldId="266"/>
        </pc:sldMkLst>
        <pc:spChg chg="mod">
          <ac:chgData name="Marianne So" userId="11bd34be-205d-4cbc-b5ba-cc66e5d2fc1f" providerId="ADAL" clId="{61E5EE32-1640-46E9-8689-0747D7D3BCB3}" dt="2022-01-12T16:58:24.608" v="23" actId="20577"/>
          <ac:spMkLst>
            <pc:docMk/>
            <pc:sldMk cId="0" sldId="266"/>
            <ac:spMk id="319" creationId="{00000000-0000-0000-0000-000000000000}"/>
          </ac:spMkLst>
        </pc:spChg>
      </pc:sldChg>
      <pc:sldChg chg="modSp mod">
        <pc:chgData name="Marianne So" userId="11bd34be-205d-4cbc-b5ba-cc66e5d2fc1f" providerId="ADAL" clId="{61E5EE32-1640-46E9-8689-0747D7D3BCB3}" dt="2022-01-14T18:10:57.965" v="48" actId="20577"/>
        <pc:sldMkLst>
          <pc:docMk/>
          <pc:sldMk cId="0" sldId="268"/>
        </pc:sldMkLst>
        <pc:spChg chg="mod">
          <ac:chgData name="Marianne So" userId="11bd34be-205d-4cbc-b5ba-cc66e5d2fc1f" providerId="ADAL" clId="{61E5EE32-1640-46E9-8689-0747D7D3BCB3}" dt="2022-01-14T18:10:57.965" v="48" actId="20577"/>
          <ac:spMkLst>
            <pc:docMk/>
            <pc:sldMk cId="0" sldId="268"/>
            <ac:spMk id="33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cs.google.com/presentation/d/1tu27eTRBf0j7pjFTcMUaAIHwMbXDPoiSFChGfkdJT-c/edit?usp=sharin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support.zoom.us/hc/en-us/articles/115004789183-Replying-and-managing-chat-messages" TargetMode="External"/><Relationship Id="rId3" Type="http://schemas.openxmlformats.org/officeDocument/2006/relationships/hyperlink" Target="https://www.youtube.com/watch?v=zGNufsyJVwM" TargetMode="External"/><Relationship Id="rId7" Type="http://schemas.openxmlformats.org/officeDocument/2006/relationships/hyperlink" Target="https://support.zoom.us/hc/en-us/articles/201362153-Sharing-your-screen-content-or-second-camera"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support.zoom.us/hc/en-us/articles/115005759423-" TargetMode="External"/><Relationship Id="rId5" Type="http://schemas.openxmlformats.org/officeDocument/2006/relationships/hyperlink" Target="https://support.zoom.us/hc/en-us/articles/200941109-Attendee-controls-in-a-meeting" TargetMode="External"/><Relationship Id="rId4" Type="http://schemas.openxmlformats.org/officeDocument/2006/relationships/hyperlink" Target="https://support.zoom.us/hc/en-us/articles/203435537-Muting-and-unmuting-participants-in-a-meeting" TargetMode="External"/><Relationship Id="rId9" Type="http://schemas.openxmlformats.org/officeDocument/2006/relationships/hyperlink" Target="https://www.youtube.com/watch?v=erz4xtQHoVs&amp;feature=emb_imp_woyt"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native-land.ca/"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ontario.ca/page/ontario-first-nations-maps" TargetMode="External"/><Relationship Id="rId4" Type="http://schemas.openxmlformats.org/officeDocument/2006/relationships/hyperlink" Target="https://native-land.ca/resources/territory-acknowledgement/"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cs.google.com/spreadsheets/d/1pW_AAIsChSjdem3fJXatl-3Kr_8YLvPBpyikGbrnNCs/edit#gid=77045786"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rive.google.com/open?id=1xbvDdD-RztnAGGB-Ox_cqAZrgyOh69oj"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af6a1d6783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af6a1d6783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u="sng">
                <a:solidFill>
                  <a:schemeClr val="hlink"/>
                </a:solidFill>
                <a:latin typeface="Calibri"/>
                <a:ea typeface="Calibri"/>
                <a:cs typeface="Calibri"/>
                <a:sym typeface="Calibri"/>
                <a:hlinkClick r:id="rId3"/>
              </a:rPr>
              <a:t>https://docs.google.com/presentation/d/1tu27eTRBf0j7pjFTcMUaAIHwMbXDPoiSFChGfkdJT-c/edit?usp=sharing</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Please start recording so that we can share a video of this presentation!</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Please write down your questions and we will have a Q&amp;A at the end!</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Rename yourselves, first, last name and name of organization.</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highlight>
                <a:srgbClr val="FF9900"/>
              </a:highlight>
              <a:latin typeface="Calibri"/>
              <a:ea typeface="Calibri"/>
              <a:cs typeface="Calibri"/>
              <a:sym typeface="Calibri"/>
            </a:endParaRPr>
          </a:p>
          <a:p>
            <a:pPr marL="0" lvl="0" indent="0" algn="l" rtl="0">
              <a:spcBef>
                <a:spcPts val="0"/>
              </a:spcBef>
              <a:spcAft>
                <a:spcPts val="0"/>
              </a:spcAft>
              <a:buNone/>
            </a:pPr>
            <a:endParaRPr>
              <a:highlight>
                <a:srgbClr val="FF9900"/>
              </a:highligh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af6a1d680b_0_6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af6a1d680b_0_6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highlight>
                  <a:srgbClr val="FF9900"/>
                </a:highlight>
                <a:latin typeface="Calibri"/>
                <a:ea typeface="Calibri"/>
                <a:cs typeface="Calibri"/>
                <a:sym typeface="Calibri"/>
              </a:rPr>
              <a:t>BEFORE NEM STARTS</a:t>
            </a:r>
            <a:r>
              <a:rPr lang="en" sz="1200">
                <a:solidFill>
                  <a:schemeClr val="dk1"/>
                </a:solidFill>
                <a:latin typeface="Calibri"/>
                <a:ea typeface="Calibri"/>
                <a:cs typeface="Calibri"/>
                <a:sym typeface="Calibri"/>
              </a:rPr>
              <a:t> </a:t>
            </a:r>
            <a:r>
              <a:rPr lang="en" sz="1200">
                <a:latin typeface="Calibri"/>
                <a:ea typeface="Calibri"/>
                <a:cs typeface="Calibri"/>
                <a:sym typeface="Calibri"/>
              </a:rPr>
              <a:t>→ </a:t>
            </a:r>
            <a:r>
              <a:rPr lang="en" sz="1200" u="sng">
                <a:latin typeface="Calibri"/>
                <a:ea typeface="Calibri"/>
                <a:cs typeface="Calibri"/>
                <a:sym typeface="Calibri"/>
              </a:rPr>
              <a:t>click on the social media logos in this deck and follow us!</a:t>
            </a:r>
            <a:endParaRPr sz="1200">
              <a:latin typeface="Calibri"/>
              <a:ea typeface="Calibri"/>
              <a:cs typeface="Calibri"/>
              <a:sym typeface="Calibri"/>
            </a:endParaRPr>
          </a:p>
          <a:p>
            <a:pPr marL="0" lvl="0" indent="0" algn="l" rtl="0">
              <a:spcBef>
                <a:spcPts val="0"/>
              </a:spcBef>
              <a:spcAft>
                <a:spcPts val="0"/>
              </a:spcAft>
              <a:buNone/>
            </a:pPr>
            <a:r>
              <a:rPr lang="en" sz="1200">
                <a:latin typeface="Calibri"/>
                <a:ea typeface="Calibri"/>
                <a:cs typeface="Calibri"/>
                <a:sym typeface="Calibri"/>
              </a:rPr>
              <a:t>→ Tag us on social media </a:t>
            </a:r>
            <a:r>
              <a:rPr lang="en" sz="1200" b="1">
                <a:latin typeface="Calibri"/>
                <a:ea typeface="Calibri"/>
                <a:cs typeface="Calibri"/>
                <a:sym typeface="Calibri"/>
              </a:rPr>
              <a:t>@nemontario </a:t>
            </a:r>
            <a:r>
              <a:rPr lang="en" sz="1200">
                <a:latin typeface="Calibri"/>
                <a:ea typeface="Calibri"/>
                <a:cs typeface="Calibri"/>
                <a:sym typeface="Calibri"/>
              </a:rPr>
              <a:t>and we will follow you </a:t>
            </a:r>
            <a:r>
              <a:rPr lang="en" sz="1200">
                <a:solidFill>
                  <a:schemeClr val="dk1"/>
                </a:solidFill>
                <a:latin typeface="Calibri"/>
                <a:ea typeface="Calibri"/>
                <a:cs typeface="Calibri"/>
                <a:sym typeface="Calibri"/>
              </a:rPr>
              <a:t>back!</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 </a:t>
            </a:r>
            <a:r>
              <a:rPr lang="en" sz="1200">
                <a:latin typeface="Calibri"/>
                <a:ea typeface="Calibri"/>
                <a:cs typeface="Calibri"/>
                <a:sym typeface="Calibri"/>
              </a:rPr>
              <a:t>Use the </a:t>
            </a:r>
            <a:r>
              <a:rPr lang="en" sz="1200" b="1">
                <a:latin typeface="Calibri"/>
                <a:ea typeface="Calibri"/>
                <a:cs typeface="Calibri"/>
                <a:sym typeface="Calibri"/>
              </a:rPr>
              <a:t>#NEM2021 </a:t>
            </a:r>
            <a:r>
              <a:rPr lang="en" sz="1200">
                <a:latin typeface="Calibri"/>
                <a:ea typeface="Calibri"/>
                <a:cs typeface="Calibri"/>
                <a:sym typeface="Calibri"/>
              </a:rPr>
              <a:t>hashtag leading up to and during the event</a:t>
            </a: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af6a1d680b_0_66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af6a1d680b_0_66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Calibri"/>
                <a:ea typeface="Calibri"/>
                <a:cs typeface="Calibri"/>
                <a:sym typeface="Calibri"/>
              </a:rPr>
              <a:t>If you have 5 minutes - we suggest you watch this </a:t>
            </a:r>
            <a:r>
              <a:rPr lang="en" sz="1200"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how to use zoom like a pro video</a:t>
            </a:r>
            <a:r>
              <a:rPr lang="en" sz="1200">
                <a:solidFill>
                  <a:srgbClr val="0000FF"/>
                </a:solidFill>
                <a:latin typeface="Calibri"/>
                <a:ea typeface="Calibri"/>
                <a:cs typeface="Calibri"/>
                <a:sym typeface="Calibri"/>
              </a:rPr>
              <a:t>.</a:t>
            </a:r>
            <a:endParaRPr sz="12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Here are some important troubleshooting links that will help you level up your Zoom:</a:t>
            </a:r>
            <a:r>
              <a:rPr lang="en" sz="1200">
                <a:solidFill>
                  <a:schemeClr val="lt1"/>
                </a:solidFill>
                <a:latin typeface="Calibri"/>
                <a:ea typeface="Calibri"/>
                <a:cs typeface="Calibri"/>
                <a:sym typeface="Calibri"/>
              </a:rPr>
              <a:t>up your Zoom skills!  </a:t>
            </a:r>
            <a:r>
              <a:rPr lang="en" sz="1200">
                <a:solidFill>
                  <a:schemeClr val="dk1"/>
                </a:solidFill>
                <a:latin typeface="Calibri"/>
                <a:ea typeface="Calibri"/>
                <a:cs typeface="Calibri"/>
                <a:sym typeface="Calibri"/>
              </a:rPr>
              <a:t> </a:t>
            </a:r>
            <a:endParaRPr sz="12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How to Mute + Unmute Attendees</a:t>
            </a:r>
            <a:endParaRPr sz="1200">
              <a:solidFill>
                <a:srgbClr val="0000FF"/>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u="sng">
                <a:solidFill>
                  <a:srgbClr val="0000F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How to Stop &amp; Start Video</a:t>
            </a:r>
            <a:endParaRPr sz="1200">
              <a:solidFill>
                <a:srgbClr val="0000FF"/>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u="sng">
                <a:solidFill>
                  <a:srgbClr val="0000FF"/>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How to Manage Attendees</a:t>
            </a:r>
            <a:endParaRPr sz="1200">
              <a:solidFill>
                <a:srgbClr val="0000FF"/>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u="sng">
                <a:solidFill>
                  <a:srgbClr val="0000FF"/>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How to Share Your Screen</a:t>
            </a:r>
            <a:endParaRPr sz="1200">
              <a:solidFill>
                <a:srgbClr val="0000FF"/>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u="sng">
                <a:solidFill>
                  <a:srgbClr val="0000FF"/>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How to Manage Chat Room</a:t>
            </a:r>
            <a:endParaRPr sz="1200">
              <a:solidFill>
                <a:srgbClr val="0000FF"/>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u="sng">
                <a:solidFill>
                  <a:srgbClr val="0000FF"/>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All about Polls</a:t>
            </a:r>
            <a:endParaRPr sz="1200">
              <a:solidFill>
                <a:srgbClr val="0000FF"/>
              </a:solidFill>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r>
              <a:rPr lang="en" sz="1200">
                <a:latin typeface="Calibri"/>
                <a:ea typeface="Calibri"/>
                <a:cs typeface="Calibri"/>
                <a:sym typeface="Calibri"/>
              </a:rPr>
              <a:t>→ Knowledge and practice is key with running a seamless Zoom event so practice, practice, practice!</a:t>
            </a:r>
            <a:endParaRPr sz="1200">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a7be126f28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a7be126f28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a7be126f28_0_7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a7be126f28_0_7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a:highlight>
                <a:srgbClr val="FF9900"/>
              </a:highlight>
              <a:latin typeface="Calibri"/>
              <a:ea typeface="Calibri"/>
              <a:cs typeface="Calibri"/>
              <a:sym typeface="Calibri"/>
            </a:endParaRPr>
          </a:p>
          <a:p>
            <a:pPr marL="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 A NEM Ontario team member will be there to support you while you test your presentation, make sure the background and recording are working and help you get ready to admit attendees.</a:t>
            </a:r>
            <a:endParaRPr sz="1200">
              <a:highlight>
                <a:srgbClr val="FF9900"/>
              </a:highlight>
              <a:latin typeface="Calibri"/>
              <a:ea typeface="Calibri"/>
              <a:cs typeface="Calibri"/>
              <a:sym typeface="Calibri"/>
            </a:endParaRPr>
          </a:p>
          <a:p>
            <a:pPr marL="0" lvl="0" indent="0" algn="l" rtl="0">
              <a:lnSpc>
                <a:spcPct val="115000"/>
              </a:lnSpc>
              <a:spcBef>
                <a:spcPts val="0"/>
              </a:spcBef>
              <a:spcAft>
                <a:spcPts val="0"/>
              </a:spcAft>
              <a:buNone/>
            </a:pPr>
            <a:endParaRPr sz="1200">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AutoNum type="arabicPeriod"/>
            </a:pPr>
            <a:r>
              <a:rPr lang="en" sz="1200" b="1">
                <a:latin typeface="Calibri"/>
                <a:ea typeface="Calibri"/>
                <a:cs typeface="Calibri"/>
                <a:sym typeface="Calibri"/>
              </a:rPr>
              <a:t>Set-up→ </a:t>
            </a:r>
            <a:r>
              <a:rPr lang="en" sz="1200">
                <a:latin typeface="Calibri"/>
                <a:ea typeface="Calibri"/>
                <a:cs typeface="Calibri"/>
                <a:sym typeface="Calibri"/>
              </a:rPr>
              <a:t>The moderator, event host, co-host, panelists &amp; speakers should arrive 15 minutes prior to the event start time to login in advance.</a:t>
            </a:r>
            <a:endParaRPr sz="1200">
              <a:latin typeface="Calibri"/>
              <a:ea typeface="Calibri"/>
              <a:cs typeface="Calibri"/>
              <a:sym typeface="Calibri"/>
            </a:endParaRPr>
          </a:p>
          <a:p>
            <a:pPr marL="914400" lvl="0" indent="-304800" algn="l" rtl="0">
              <a:lnSpc>
                <a:spcPct val="115000"/>
              </a:lnSpc>
              <a:spcBef>
                <a:spcPts val="0"/>
              </a:spcBef>
              <a:spcAft>
                <a:spcPts val="0"/>
              </a:spcAft>
              <a:buSzPts val="1200"/>
              <a:buFont typeface="Calibri"/>
              <a:buChar char="●"/>
            </a:pPr>
            <a:r>
              <a:rPr lang="en" sz="1200">
                <a:latin typeface="Calibri"/>
                <a:ea typeface="Calibri"/>
                <a:cs typeface="Calibri"/>
                <a:sym typeface="Calibri"/>
              </a:rPr>
              <a:t>Host + Co-host sign in</a:t>
            </a:r>
            <a:endParaRPr sz="1200">
              <a:latin typeface="Calibri"/>
              <a:ea typeface="Calibri"/>
              <a:cs typeface="Calibri"/>
              <a:sym typeface="Calibri"/>
            </a:endParaRPr>
          </a:p>
          <a:p>
            <a:pPr marL="914400" lvl="0" indent="-304800" algn="l" rtl="0">
              <a:lnSpc>
                <a:spcPct val="115000"/>
              </a:lnSpc>
              <a:spcBef>
                <a:spcPts val="0"/>
              </a:spcBef>
              <a:spcAft>
                <a:spcPts val="0"/>
              </a:spcAft>
              <a:buSzPts val="1200"/>
              <a:buFont typeface="Calibri"/>
              <a:buChar char="●"/>
            </a:pPr>
            <a:r>
              <a:rPr lang="en" sz="1200">
                <a:solidFill>
                  <a:schemeClr val="dk1"/>
                </a:solidFill>
                <a:latin typeface="Calibri"/>
                <a:ea typeface="Calibri"/>
                <a:cs typeface="Calibri"/>
                <a:sym typeface="Calibri"/>
              </a:rPr>
              <a:t>Auto-Record of the event starts</a:t>
            </a:r>
            <a:endParaRPr sz="1200">
              <a:latin typeface="Calibri"/>
              <a:ea typeface="Calibri"/>
              <a:cs typeface="Calibri"/>
              <a:sym typeface="Calibri"/>
            </a:endParaRPr>
          </a:p>
          <a:p>
            <a:pPr marL="914400" lvl="0" indent="-304800" algn="l" rtl="0">
              <a:lnSpc>
                <a:spcPct val="115000"/>
              </a:lnSpc>
              <a:spcBef>
                <a:spcPts val="0"/>
              </a:spcBef>
              <a:spcAft>
                <a:spcPts val="0"/>
              </a:spcAft>
              <a:buSzPts val="1200"/>
              <a:buFont typeface="Calibri"/>
              <a:buChar char="●"/>
            </a:pPr>
            <a:r>
              <a:rPr lang="en" sz="1200">
                <a:latin typeface="Calibri"/>
                <a:ea typeface="Calibri"/>
                <a:cs typeface="Calibri"/>
                <a:sym typeface="Calibri"/>
              </a:rPr>
              <a:t>Settings for attendees</a:t>
            </a:r>
            <a:endParaRPr sz="1200">
              <a:latin typeface="Calibri"/>
              <a:ea typeface="Calibri"/>
              <a:cs typeface="Calibri"/>
              <a:sym typeface="Calibri"/>
            </a:endParaRPr>
          </a:p>
          <a:p>
            <a:pPr marL="914400" lvl="0" indent="-304800" algn="l" rtl="0">
              <a:lnSpc>
                <a:spcPct val="115000"/>
              </a:lnSpc>
              <a:spcBef>
                <a:spcPts val="0"/>
              </a:spcBef>
              <a:spcAft>
                <a:spcPts val="0"/>
              </a:spcAft>
              <a:buSzPts val="1200"/>
              <a:buFont typeface="Calibri"/>
              <a:buChar char="●"/>
            </a:pPr>
            <a:r>
              <a:rPr lang="en" sz="1200">
                <a:latin typeface="Calibri"/>
                <a:ea typeface="Calibri"/>
                <a:cs typeface="Calibri"/>
                <a:sym typeface="Calibri"/>
              </a:rPr>
              <a:t>Waiting Room (Monitor)</a:t>
            </a:r>
            <a:endParaRPr sz="1200">
              <a:latin typeface="Calibri"/>
              <a:ea typeface="Calibri"/>
              <a:cs typeface="Calibri"/>
              <a:sym typeface="Calibri"/>
            </a:endParaRPr>
          </a:p>
          <a:p>
            <a:pPr marL="457200" lvl="0" indent="0" algn="l" rtl="0">
              <a:lnSpc>
                <a:spcPct val="115000"/>
              </a:lnSpc>
              <a:spcBef>
                <a:spcPts val="0"/>
              </a:spcBef>
              <a:spcAft>
                <a:spcPts val="0"/>
              </a:spcAft>
              <a:buClr>
                <a:schemeClr val="dk1"/>
              </a:buClr>
              <a:buSzPts val="1100"/>
              <a:buFont typeface="Arial"/>
              <a:buNone/>
            </a:pPr>
            <a:endParaRPr sz="1200">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AutoNum type="arabicPeriod"/>
            </a:pPr>
            <a:r>
              <a:rPr lang="en" sz="1200" b="1">
                <a:latin typeface="Calibri"/>
                <a:ea typeface="Calibri"/>
                <a:cs typeface="Calibri"/>
                <a:sym typeface="Calibri"/>
              </a:rPr>
              <a:t>Event Start Time</a:t>
            </a:r>
            <a:endParaRPr sz="1200" b="1">
              <a:latin typeface="Calibri"/>
              <a:ea typeface="Calibri"/>
              <a:cs typeface="Calibri"/>
              <a:sym typeface="Calibri"/>
            </a:endParaRPr>
          </a:p>
          <a:p>
            <a:pPr marL="914400" lvl="0" indent="-304800" algn="l" rtl="0">
              <a:lnSpc>
                <a:spcPct val="115000"/>
              </a:lnSpc>
              <a:spcBef>
                <a:spcPts val="0"/>
              </a:spcBef>
              <a:spcAft>
                <a:spcPts val="0"/>
              </a:spcAft>
              <a:buSzPts val="1200"/>
              <a:buFont typeface="Calibri"/>
              <a:buChar char="●"/>
            </a:pPr>
            <a:r>
              <a:rPr lang="en" sz="1200">
                <a:latin typeface="Calibri"/>
                <a:ea typeface="Calibri"/>
                <a:cs typeface="Calibri"/>
                <a:sym typeface="Calibri"/>
              </a:rPr>
              <a:t>Admit all guests</a:t>
            </a:r>
            <a:endParaRPr sz="1200">
              <a:latin typeface="Calibri"/>
              <a:ea typeface="Calibri"/>
              <a:cs typeface="Calibri"/>
              <a:sym typeface="Calibri"/>
            </a:endParaRPr>
          </a:p>
          <a:p>
            <a:pPr marL="914400" lvl="0" indent="-304800" algn="l" rtl="0">
              <a:lnSpc>
                <a:spcPct val="115000"/>
              </a:lnSpc>
              <a:spcBef>
                <a:spcPts val="0"/>
              </a:spcBef>
              <a:spcAft>
                <a:spcPts val="0"/>
              </a:spcAft>
              <a:buSzPts val="1200"/>
              <a:buFont typeface="Calibri"/>
              <a:buChar char="●"/>
            </a:pPr>
            <a:r>
              <a:rPr lang="en" sz="1200">
                <a:latin typeface="Calibri"/>
                <a:ea typeface="Calibri"/>
                <a:cs typeface="Calibri"/>
                <a:sym typeface="Calibri"/>
              </a:rPr>
              <a:t>Create breakout rooms if needed</a:t>
            </a:r>
            <a:endParaRPr sz="1200">
              <a:latin typeface="Calibri"/>
              <a:ea typeface="Calibri"/>
              <a:cs typeface="Calibri"/>
              <a:sym typeface="Calibri"/>
            </a:endParaRPr>
          </a:p>
          <a:p>
            <a:pPr marL="457200" lvl="0" indent="0" algn="l" rtl="0">
              <a:lnSpc>
                <a:spcPct val="115000"/>
              </a:lnSpc>
              <a:spcBef>
                <a:spcPts val="0"/>
              </a:spcBef>
              <a:spcAft>
                <a:spcPts val="0"/>
              </a:spcAft>
              <a:buNone/>
            </a:pPr>
            <a:endParaRPr sz="1200">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AutoNum type="arabicPeriod"/>
            </a:pPr>
            <a:r>
              <a:rPr lang="en" sz="1200" b="1">
                <a:latin typeface="Calibri"/>
                <a:ea typeface="Calibri"/>
                <a:cs typeface="Calibri"/>
                <a:sym typeface="Calibri"/>
              </a:rPr>
              <a:t>Land Acknowledgement, </a:t>
            </a:r>
            <a:r>
              <a:rPr lang="en" sz="1200" b="1">
                <a:solidFill>
                  <a:schemeClr val="dk1"/>
                </a:solidFill>
                <a:latin typeface="Calibri"/>
                <a:ea typeface="Calibri"/>
                <a:cs typeface="Calibri"/>
                <a:sym typeface="Calibri"/>
              </a:rPr>
              <a:t>Introduction, Agenda</a:t>
            </a:r>
            <a:endParaRPr sz="1200" b="1">
              <a:solidFill>
                <a:schemeClr val="dk1"/>
              </a:solidFill>
              <a:latin typeface="Calibri"/>
              <a:ea typeface="Calibri"/>
              <a:cs typeface="Calibri"/>
              <a:sym typeface="Calibri"/>
            </a:endParaRPr>
          </a:p>
          <a:p>
            <a:pPr marL="914400" lvl="0" indent="-304800" algn="l" rtl="0">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Land acknowledgement</a:t>
            </a:r>
            <a:endParaRPr sz="1200">
              <a:solidFill>
                <a:schemeClr val="dk1"/>
              </a:solidFill>
              <a:latin typeface="Calibri"/>
              <a:ea typeface="Calibri"/>
              <a:cs typeface="Calibri"/>
              <a:sym typeface="Calibri"/>
            </a:endParaRPr>
          </a:p>
          <a:p>
            <a:pPr marL="914400" lvl="0" indent="-304800" algn="l" rtl="0">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Welcome message, introductions &amp; agenda</a:t>
            </a:r>
            <a:endParaRPr sz="1200">
              <a:solidFill>
                <a:schemeClr val="dk1"/>
              </a:solidFill>
              <a:latin typeface="Calibri"/>
              <a:ea typeface="Calibri"/>
              <a:cs typeface="Calibri"/>
              <a:sym typeface="Calibri"/>
            </a:endParaRPr>
          </a:p>
          <a:p>
            <a:pPr marL="914400" lvl="0" indent="-304800" algn="l" rtl="0">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Housekeeping </a:t>
            </a:r>
            <a:endParaRPr sz="1200">
              <a:solidFill>
                <a:schemeClr val="dk1"/>
              </a:solidFill>
              <a:latin typeface="Calibri"/>
              <a:ea typeface="Calibri"/>
              <a:cs typeface="Calibri"/>
              <a:sym typeface="Calibri"/>
            </a:endParaRPr>
          </a:p>
          <a:p>
            <a:pPr marL="91440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b="1">
                <a:solidFill>
                  <a:schemeClr val="dk1"/>
                </a:solidFill>
                <a:latin typeface="Calibri"/>
                <a:ea typeface="Calibri"/>
                <a:cs typeface="Calibri"/>
                <a:sym typeface="Calibri"/>
              </a:rPr>
              <a:t>During Event</a:t>
            </a:r>
            <a:endParaRPr sz="1200" b="1">
              <a:solidFill>
                <a:schemeClr val="dk1"/>
              </a:solidFill>
              <a:latin typeface="Calibri"/>
              <a:ea typeface="Calibri"/>
              <a:cs typeface="Calibri"/>
              <a:sym typeface="Calibri"/>
            </a:endParaRPr>
          </a:p>
          <a:p>
            <a:pPr marL="914400" lvl="0" indent="-304800" algn="l" rtl="0">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Lead programming, monitor time</a:t>
            </a:r>
            <a:endParaRPr sz="1200">
              <a:solidFill>
                <a:schemeClr val="dk1"/>
              </a:solidFill>
              <a:latin typeface="Calibri"/>
              <a:ea typeface="Calibri"/>
              <a:cs typeface="Calibri"/>
              <a:sym typeface="Calibri"/>
            </a:endParaRPr>
          </a:p>
          <a:p>
            <a:pPr marL="914400" lvl="0" indent="-304800" algn="l" rtl="0">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Manage waiting room &amp; chat room</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b="1">
                <a:solidFill>
                  <a:schemeClr val="dk1"/>
                </a:solidFill>
                <a:latin typeface="Calibri"/>
                <a:ea typeface="Calibri"/>
                <a:cs typeface="Calibri"/>
                <a:sym typeface="Calibri"/>
              </a:rPr>
              <a:t>Wrap-up</a:t>
            </a:r>
            <a:endParaRPr sz="1200" b="1">
              <a:solidFill>
                <a:schemeClr val="dk1"/>
              </a:solidFill>
              <a:latin typeface="Calibri"/>
              <a:ea typeface="Calibri"/>
              <a:cs typeface="Calibri"/>
              <a:sym typeface="Calibri"/>
            </a:endParaRPr>
          </a:p>
          <a:p>
            <a:pPr marL="914400" lvl="0" indent="-304800" algn="l" rtl="0">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Launch poll</a:t>
            </a:r>
            <a:endParaRPr sz="1200">
              <a:solidFill>
                <a:schemeClr val="dk1"/>
              </a:solidFill>
              <a:latin typeface="Calibri"/>
              <a:ea typeface="Calibri"/>
              <a:cs typeface="Calibri"/>
              <a:sym typeface="Calibri"/>
            </a:endParaRPr>
          </a:p>
          <a:p>
            <a:pPr marL="914400" lvl="0" indent="-304800" algn="l" rtl="0">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Thank you to everyone </a:t>
            </a:r>
            <a:endParaRPr sz="1200">
              <a:solidFill>
                <a:schemeClr val="dk1"/>
              </a:solidFill>
              <a:latin typeface="Calibri"/>
              <a:ea typeface="Calibri"/>
              <a:cs typeface="Calibri"/>
              <a:sym typeface="Calibri"/>
            </a:endParaRPr>
          </a:p>
          <a:p>
            <a:pPr marL="914400" lvl="0" indent="-304800" algn="l" rtl="0">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Closing remarks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a:highlight>
                  <a:srgbClr val="FF9900"/>
                </a:highlight>
                <a:latin typeface="Calibri"/>
                <a:ea typeface="Calibri"/>
                <a:cs typeface="Calibri"/>
                <a:sym typeface="Calibri"/>
              </a:rPr>
              <a:t>→ </a:t>
            </a:r>
            <a:r>
              <a:rPr lang="en" sz="1200">
                <a:solidFill>
                  <a:schemeClr val="dk1"/>
                </a:solidFill>
                <a:highlight>
                  <a:srgbClr val="FF9900"/>
                </a:highlight>
                <a:latin typeface="Calibri"/>
                <a:ea typeface="Calibri"/>
                <a:cs typeface="Calibri"/>
                <a:sym typeface="Calibri"/>
              </a:rPr>
              <a:t>After the event you need to answer a two question survey and once that is answered you get the second instalment of funding. </a:t>
            </a:r>
            <a:endParaRPr sz="1200">
              <a:solidFill>
                <a:schemeClr val="dk1"/>
              </a:solidFill>
              <a:highlight>
                <a:srgbClr val="FF9900"/>
              </a:highlight>
              <a:latin typeface="Calibri"/>
              <a:ea typeface="Calibri"/>
              <a:cs typeface="Calibri"/>
              <a:sym typeface="Calibri"/>
            </a:endParaRPr>
          </a:p>
          <a:p>
            <a:pPr marL="0" lvl="0" indent="0" algn="l" rtl="0">
              <a:lnSpc>
                <a:spcPct val="115000"/>
              </a:lnSpc>
              <a:spcBef>
                <a:spcPts val="0"/>
              </a:spcBef>
              <a:spcAft>
                <a:spcPts val="0"/>
              </a:spcAft>
              <a:buNone/>
            </a:pPr>
            <a:endParaRPr sz="1200">
              <a:latin typeface="Calibri"/>
              <a:ea typeface="Calibri"/>
              <a:cs typeface="Calibri"/>
              <a:sym typeface="Calibri"/>
            </a:endParaRPr>
          </a:p>
          <a:p>
            <a:pPr marL="457200" lvl="0" indent="0" algn="l" rtl="0">
              <a:lnSpc>
                <a:spcPct val="115000"/>
              </a:lnSpc>
              <a:spcBef>
                <a:spcPts val="0"/>
              </a:spcBef>
              <a:spcAft>
                <a:spcPts val="0"/>
              </a:spcAft>
              <a:buClr>
                <a:schemeClr val="dk1"/>
              </a:buClr>
              <a:buSzPts val="1100"/>
              <a:buFont typeface="Arial"/>
              <a:buNone/>
            </a:pPr>
            <a:endParaRPr sz="1200">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a8fa95947e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a8fa95947e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a8fa95947e_0_1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a8fa95947e_0_1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a:solidFill>
                <a:schemeClr val="dk1"/>
              </a:solidFill>
              <a:highlight>
                <a:srgbClr val="FF9900"/>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POLL + RSVP logged→</a:t>
            </a:r>
            <a:r>
              <a:rPr lang="en" sz="1200">
                <a:solidFill>
                  <a:schemeClr val="dk1"/>
                </a:solidFill>
                <a:latin typeface="Calibri"/>
                <a:ea typeface="Calibri"/>
                <a:cs typeface="Calibri"/>
                <a:sym typeface="Calibri"/>
              </a:rPr>
              <a:t> </a:t>
            </a:r>
            <a:r>
              <a:rPr lang="en" sz="1200">
                <a:latin typeface="Calibri"/>
                <a:ea typeface="Calibri"/>
                <a:cs typeface="Calibri"/>
                <a:sym typeface="Calibri"/>
              </a:rPr>
              <a:t>Their poll and RSVP will share the data of the event with us.</a:t>
            </a:r>
            <a:endParaRPr sz="12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b="1">
                <a:latin typeface="Calibri"/>
                <a:ea typeface="Calibri"/>
                <a:cs typeface="Calibri"/>
                <a:sym typeface="Calibri"/>
              </a:rPr>
              <a:t>Final Funding sent→ </a:t>
            </a:r>
            <a:r>
              <a:rPr lang="en" sz="1200">
                <a:latin typeface="Calibri"/>
                <a:ea typeface="Calibri"/>
                <a:cs typeface="Calibri"/>
                <a:sym typeface="Calibri"/>
              </a:rPr>
              <a:t>We will send out your funding</a:t>
            </a:r>
            <a:endParaRPr sz="12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Communication→</a:t>
            </a:r>
            <a:r>
              <a:rPr lang="en" sz="1200">
                <a:solidFill>
                  <a:schemeClr val="dk1"/>
                </a:solidFill>
                <a:latin typeface="Calibri"/>
                <a:ea typeface="Calibri"/>
                <a:cs typeface="Calibri"/>
                <a:sym typeface="Calibri"/>
              </a:rPr>
              <a:t>  NEM team will share </a:t>
            </a:r>
            <a:r>
              <a:rPr lang="en" sz="1200">
                <a:latin typeface="Calibri"/>
                <a:ea typeface="Calibri"/>
                <a:cs typeface="Calibri"/>
                <a:sym typeface="Calibri"/>
              </a:rPr>
              <a:t>an overview of NEM 2021, possible sizzle reel, YouTube channel info!</a:t>
            </a:r>
            <a:endParaRPr sz="12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chemeClr val="lt1"/>
              </a:solidFill>
            </a:endParaRPr>
          </a:p>
          <a:p>
            <a:pPr marL="0" lvl="0" indent="0" algn="l" rtl="0">
              <a:spcBef>
                <a:spcPts val="0"/>
              </a:spcBef>
              <a:spcAft>
                <a:spcPts val="0"/>
              </a:spcAft>
              <a:buClr>
                <a:schemeClr val="dk1"/>
              </a:buClr>
              <a:buSzPts val="1100"/>
              <a:buFont typeface="Arial"/>
              <a:buNone/>
            </a:pPr>
            <a:endParaRPr sz="1200">
              <a:highlight>
                <a:srgbClr val="FFFFFF"/>
              </a:highlight>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b1efa52674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b1efa5267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highlight>
                <a:srgbClr val="FF9900"/>
              </a:highlight>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af6a1d680b_0_50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af6a1d680b_0_50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Welcome! Thank you for joining us NEM leaders. The land I live on is part of the Crawford purchase, it is the traditional territory of the Mississaugas, Haudenosaunee and Anishinabe. As a treaty person, I am grateful to live here and to support Truth &amp; Reconciliation. My company offers pro bono work to Indigenous led organizations, hires Indigenous team members, and are committed to learning about Indigenous Ways of Knowing and incorporating the notion that we are all relations into everything that we do.</a:t>
            </a:r>
            <a:endParaRPr sz="1200" dirty="0">
              <a:solidFill>
                <a:schemeClr val="dk1"/>
              </a:solidFill>
              <a:latin typeface="Calibri"/>
              <a:ea typeface="Calibri"/>
              <a:cs typeface="Calibri"/>
              <a:sym typeface="Calibri"/>
            </a:endParaRPr>
          </a:p>
          <a:p>
            <a:pPr marL="0" lvl="0" indent="0" algn="l" rtl="0">
              <a:lnSpc>
                <a:spcPct val="116666"/>
              </a:lnSpc>
              <a:spcBef>
                <a:spcPts val="0"/>
              </a:spcBef>
              <a:spcAft>
                <a:spcPts val="0"/>
              </a:spcAft>
              <a:buNone/>
            </a:pPr>
            <a:endParaRPr sz="1200" dirty="0">
              <a:solidFill>
                <a:schemeClr val="dk1"/>
              </a:solidFill>
              <a:latin typeface="Calibri"/>
              <a:ea typeface="Calibri"/>
              <a:cs typeface="Calibri"/>
              <a:sym typeface="Calibri"/>
            </a:endParaRPr>
          </a:p>
          <a:p>
            <a:pPr marL="0" lvl="0" indent="0" algn="l" rtl="0">
              <a:lnSpc>
                <a:spcPct val="116666"/>
              </a:lnSpc>
              <a:spcBef>
                <a:spcPts val="0"/>
              </a:spcBef>
              <a:spcAft>
                <a:spcPts val="0"/>
              </a:spcAft>
              <a:buNone/>
            </a:pPr>
            <a:r>
              <a:rPr lang="en" sz="1200" dirty="0">
                <a:solidFill>
                  <a:schemeClr val="dk1"/>
                </a:solidFill>
                <a:latin typeface="Calibri"/>
                <a:ea typeface="Calibri"/>
                <a:cs typeface="Calibri"/>
                <a:sym typeface="Calibri"/>
              </a:rPr>
              <a:t>We suggest that you incorporate a land acknowledgement into your event especially if you’re a settler. It is part of our best practices and especially relevant in these times: </a:t>
            </a:r>
            <a:endParaRPr dirty="0">
              <a:solidFill>
                <a:schemeClr val="dk1"/>
              </a:solidFill>
              <a:highlight>
                <a:srgbClr val="FF9900"/>
              </a:highlight>
              <a:latin typeface="Calibri"/>
              <a:ea typeface="Calibri"/>
              <a:cs typeface="Calibri"/>
              <a:sym typeface="Calibri"/>
            </a:endParaRPr>
          </a:p>
          <a:p>
            <a:pPr marL="457200" lvl="0" indent="-317500" algn="l" rtl="0">
              <a:lnSpc>
                <a:spcPct val="116666"/>
              </a:lnSpc>
              <a:spcBef>
                <a:spcPts val="0"/>
              </a:spcBef>
              <a:spcAft>
                <a:spcPts val="0"/>
              </a:spcAft>
              <a:buSzPts val="1400"/>
              <a:buChar char="●"/>
            </a:pPr>
            <a:r>
              <a:rPr lang="en" sz="1200" dirty="0">
                <a:solidFill>
                  <a:schemeClr val="dk1"/>
                </a:solidFill>
                <a:latin typeface="Calibri"/>
                <a:ea typeface="Calibri"/>
                <a:cs typeface="Calibri"/>
                <a:sym typeface="Calibri"/>
              </a:rPr>
              <a:t>To find your territory use this link </a:t>
            </a:r>
            <a:r>
              <a:rPr lang="en" dirty="0">
                <a:solidFill>
                  <a:schemeClr val="dk1"/>
                </a:solidFill>
                <a:latin typeface="Calibri"/>
                <a:ea typeface="Calibri"/>
                <a:cs typeface="Calibri"/>
                <a:sym typeface="Calibri"/>
              </a:rPr>
              <a:t>→ </a:t>
            </a:r>
            <a:r>
              <a:rPr lang="en" u="sng" dirty="0">
                <a:solidFill>
                  <a:schemeClr val="hlink"/>
                </a:solidFill>
                <a:hlinkClick r:id="rId3"/>
              </a:rPr>
              <a:t>Native-Land.ca | Find your territory</a:t>
            </a:r>
            <a:r>
              <a:rPr lang="en" dirty="0"/>
              <a:t> </a:t>
            </a:r>
            <a:endParaRPr dirty="0"/>
          </a:p>
          <a:p>
            <a:pPr marL="457200" lvl="0" indent="-317500" algn="l" rtl="0">
              <a:lnSpc>
                <a:spcPct val="116666"/>
              </a:lnSpc>
              <a:spcBef>
                <a:spcPts val="0"/>
              </a:spcBef>
              <a:spcAft>
                <a:spcPts val="0"/>
              </a:spcAft>
              <a:buSzPts val="1400"/>
              <a:buChar char="●"/>
            </a:pPr>
            <a:r>
              <a:rPr lang="en" sz="1200" dirty="0">
                <a:latin typeface="Calibri"/>
                <a:ea typeface="Calibri"/>
                <a:cs typeface="Calibri"/>
                <a:sym typeface="Calibri"/>
              </a:rPr>
              <a:t>The second link is a resource on why and how </a:t>
            </a:r>
            <a:r>
              <a:rPr lang="en" dirty="0">
                <a:latin typeface="Calibri"/>
                <a:ea typeface="Calibri"/>
                <a:cs typeface="Calibri"/>
                <a:sym typeface="Calibri"/>
              </a:rPr>
              <a:t>→</a:t>
            </a:r>
            <a:r>
              <a:rPr lang="en" dirty="0"/>
              <a:t>  </a:t>
            </a:r>
            <a:r>
              <a:rPr lang="en" u="sng" dirty="0">
                <a:solidFill>
                  <a:schemeClr val="hlink"/>
                </a:solidFill>
                <a:hlinkClick r:id="rId4"/>
              </a:rPr>
              <a:t>Why &amp; how to acknowledge territory</a:t>
            </a:r>
            <a:endParaRPr dirty="0"/>
          </a:p>
          <a:p>
            <a:pPr marL="457200" lvl="0" indent="-317500" algn="l" rtl="0">
              <a:lnSpc>
                <a:spcPct val="116666"/>
              </a:lnSpc>
              <a:spcBef>
                <a:spcPts val="0"/>
              </a:spcBef>
              <a:spcAft>
                <a:spcPts val="0"/>
              </a:spcAft>
              <a:buSzPts val="1400"/>
              <a:buFont typeface="Calibri"/>
              <a:buChar char="●"/>
            </a:pPr>
            <a:r>
              <a:rPr lang="en" sz="1200" dirty="0">
                <a:latin typeface="Calibri"/>
                <a:ea typeface="Calibri"/>
                <a:cs typeface="Calibri"/>
                <a:sym typeface="Calibri"/>
              </a:rPr>
              <a:t>The third link is a government resource</a:t>
            </a:r>
            <a:r>
              <a:rPr lang="en" dirty="0">
                <a:latin typeface="Calibri"/>
                <a:ea typeface="Calibri"/>
                <a:cs typeface="Calibri"/>
                <a:sym typeface="Calibri"/>
              </a:rPr>
              <a:t> → </a:t>
            </a:r>
            <a:r>
              <a:rPr lang="en" u="sng" dirty="0">
                <a:solidFill>
                  <a:schemeClr val="hlink"/>
                </a:solidFill>
                <a:hlinkClick r:id="rId5"/>
              </a:rPr>
              <a:t>Ontario First Nations Maps</a:t>
            </a:r>
            <a:r>
              <a:rPr lang="en" dirty="0"/>
              <a:t> </a:t>
            </a:r>
            <a:endParaRPr dirty="0"/>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af6a1d680b_0_50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af6a1d680b_0_50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highlight>
                <a:srgbClr val="FF9900"/>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af6a1d680b_0_6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af6a1d680b_0_6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af6a1d6783_0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af6a1d6783_0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Font typeface="Calibri"/>
              <a:buAutoNum type="arabicPeriod"/>
            </a:pPr>
            <a:r>
              <a:rPr lang="en" sz="1200" b="1" dirty="0">
                <a:latin typeface="Calibri"/>
                <a:ea typeface="Calibri"/>
                <a:cs typeface="Calibri"/>
                <a:sym typeface="Calibri"/>
              </a:rPr>
              <a:t>Event resources→ </a:t>
            </a:r>
            <a:r>
              <a:rPr lang="en" sz="1200" dirty="0">
                <a:latin typeface="Calibri"/>
                <a:ea typeface="Calibri"/>
                <a:cs typeface="Calibri"/>
                <a:sym typeface="Calibri"/>
              </a:rPr>
              <a:t> in the next slide we will take a tour of some of event resources available to you!</a:t>
            </a:r>
            <a:endParaRPr sz="1200" dirty="0">
              <a:latin typeface="Calibri"/>
              <a:ea typeface="Calibri"/>
              <a:cs typeface="Calibri"/>
              <a:sym typeface="Calibri"/>
            </a:endParaRPr>
          </a:p>
          <a:p>
            <a:pPr marL="457200" lvl="0" indent="-304800" algn="l" rtl="0">
              <a:spcBef>
                <a:spcPts val="0"/>
              </a:spcBef>
              <a:spcAft>
                <a:spcPts val="0"/>
              </a:spcAft>
              <a:buSzPts val="1200"/>
              <a:buFont typeface="Calibri"/>
              <a:buAutoNum type="arabicPeriod"/>
            </a:pPr>
            <a:r>
              <a:rPr lang="en" sz="1200" b="1" dirty="0">
                <a:latin typeface="Calibri"/>
                <a:ea typeface="Calibri"/>
                <a:cs typeface="Calibri"/>
                <a:sym typeface="Calibri"/>
              </a:rPr>
              <a:t>Roles to run your event→ I</a:t>
            </a:r>
            <a:r>
              <a:rPr lang="en" sz="1200" dirty="0">
                <a:latin typeface="Calibri"/>
                <a:ea typeface="Calibri"/>
                <a:cs typeface="Calibri"/>
                <a:sym typeface="Calibri"/>
              </a:rPr>
              <a:t>t is crucial to appoint and confirm your host, co-host, moderator if you have one, and a technical manager for your event.</a:t>
            </a:r>
            <a:endParaRPr sz="1200" dirty="0">
              <a:latin typeface="Calibri"/>
              <a:ea typeface="Calibri"/>
              <a:cs typeface="Calibri"/>
              <a:sym typeface="Calibri"/>
            </a:endParaRPr>
          </a:p>
          <a:p>
            <a:pPr marL="457200" lvl="0" indent="-304800" algn="l" rtl="0">
              <a:spcBef>
                <a:spcPts val="0"/>
              </a:spcBef>
              <a:spcAft>
                <a:spcPts val="0"/>
              </a:spcAft>
              <a:buSzPts val="1200"/>
              <a:buFont typeface="Calibri"/>
              <a:buAutoNum type="arabicPeriod"/>
            </a:pPr>
            <a:r>
              <a:rPr lang="en" sz="1200" b="1" dirty="0">
                <a:latin typeface="Calibri"/>
                <a:ea typeface="Calibri"/>
                <a:cs typeface="Calibri"/>
                <a:sym typeface="Calibri"/>
              </a:rPr>
              <a:t>Finalize your event details→</a:t>
            </a:r>
            <a:r>
              <a:rPr lang="en" sz="1200" dirty="0">
                <a:latin typeface="Calibri"/>
                <a:ea typeface="Calibri"/>
                <a:cs typeface="Calibri"/>
                <a:sym typeface="Calibri"/>
              </a:rPr>
              <a:t> Working through your event with your team is important to determine the order of speakers and panelists, which will help establish the flow and timing of your event. Practice with your key team members until you get it right!</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a7be126f28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a7be126f28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u="sng">
                <a:solidFill>
                  <a:schemeClr val="hlink"/>
                </a:solidFill>
                <a:hlinkClick r:id="rId3"/>
              </a:rPr>
              <a:t>2021 NEM Run of Show Template</a:t>
            </a:r>
            <a:endParaRPr>
              <a:solidFill>
                <a:schemeClr val="dk1"/>
              </a:solidFill>
            </a:endParaRPr>
          </a:p>
          <a:p>
            <a:pPr marL="0" lvl="0" indent="0" algn="l" rtl="0">
              <a:spcBef>
                <a:spcPts val="0"/>
              </a:spcBef>
              <a:spcAft>
                <a:spcPts val="0"/>
              </a:spcAft>
              <a:buNone/>
            </a:pPr>
            <a:r>
              <a:rPr lang="en"/>
              <a:t>Given you may have several people on your team, you might find it useful to ensure everyone is on the same page.</a:t>
            </a:r>
            <a:endParaRPr/>
          </a:p>
          <a:p>
            <a:pPr marL="0" lvl="0" indent="0" algn="l" rtl="0">
              <a:spcBef>
                <a:spcPts val="0"/>
              </a:spcBef>
              <a:spcAft>
                <a:spcPts val="0"/>
              </a:spcAft>
              <a:buNone/>
            </a:pPr>
            <a:r>
              <a:rPr lang="en" sz="1200">
                <a:latin typeface="Calibri"/>
                <a:ea typeface="Calibri"/>
                <a:cs typeface="Calibri"/>
                <a:sym typeface="Calibri"/>
              </a:rPr>
              <a:t>Here is an example of a run of show template that you can use to organize your event minute-by-minute!</a:t>
            </a:r>
            <a:endParaRPr sz="1200">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a7be126f28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a7be126f28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a7be126f28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a7be126f28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Promote your event→   </a:t>
            </a:r>
            <a:endParaRPr sz="1200">
              <a:solidFill>
                <a:schemeClr val="dk1"/>
              </a:solidFill>
              <a:latin typeface="Calibri"/>
              <a:ea typeface="Calibri"/>
              <a:cs typeface="Calibri"/>
              <a:sym typeface="Calibri"/>
            </a:endParaRPr>
          </a:p>
          <a:p>
            <a:pPr marL="914400" lvl="1" indent="-304800" algn="l" rtl="0">
              <a:spcBef>
                <a:spcPts val="0"/>
              </a:spcBef>
              <a:spcAft>
                <a:spcPts val="0"/>
              </a:spcAft>
              <a:buSzPts val="1200"/>
              <a:buFont typeface="Calibri"/>
              <a:buAutoNum type="alphaLcPeriod"/>
            </a:pPr>
            <a:r>
              <a:rPr lang="en" sz="1200">
                <a:latin typeface="Calibri"/>
                <a:ea typeface="Calibri"/>
                <a:cs typeface="Calibri"/>
                <a:sym typeface="Calibri"/>
              </a:rPr>
              <a:t>If you haven’t already started, create your invite list. Who do you want to invite? Use your LinkedIn contacts, share with members. </a:t>
            </a:r>
            <a:r>
              <a:rPr lang="en" sz="1200">
                <a:solidFill>
                  <a:schemeClr val="dk1"/>
                </a:solidFill>
                <a:latin typeface="Calibri"/>
                <a:ea typeface="Calibri"/>
                <a:cs typeface="Calibri"/>
                <a:sym typeface="Calibri"/>
              </a:rPr>
              <a:t>Define your target audience based on the purpose for your event and your definition of success. Draft invitation emails and social media posts.</a:t>
            </a:r>
            <a:endParaRPr sz="1200">
              <a:solidFill>
                <a:schemeClr val="dk1"/>
              </a:solidFill>
              <a:latin typeface="Calibri"/>
              <a:ea typeface="Calibri"/>
              <a:cs typeface="Calibri"/>
              <a:sym typeface="Calibri"/>
            </a:endParaRPr>
          </a:p>
          <a:p>
            <a:pPr marL="914400" lvl="1" indent="-304800" algn="l" rtl="0">
              <a:lnSpc>
                <a:spcPct val="115000"/>
              </a:lnSpc>
              <a:spcBef>
                <a:spcPts val="0"/>
              </a:spcBef>
              <a:spcAft>
                <a:spcPts val="0"/>
              </a:spcAft>
              <a:buSzPts val="1200"/>
              <a:buFont typeface="Calibri"/>
              <a:buAutoNum type="alphaLcPeriod"/>
            </a:pPr>
            <a:r>
              <a:rPr lang="en" sz="1200">
                <a:latin typeface="Calibri"/>
                <a:ea typeface="Calibri"/>
                <a:cs typeface="Calibri"/>
                <a:sym typeface="Calibri"/>
              </a:rPr>
              <a:t>Zoom Registration→ We will provide you with your unique registration link, distribute this link to anyone you want to invite and we will collect their email address, how they found out about NEM, their consent to be recorded, and some minor demographic information that will help us report to our funders.</a:t>
            </a:r>
            <a:endParaRPr sz="1200">
              <a:latin typeface="Calibri"/>
              <a:ea typeface="Calibri"/>
              <a:cs typeface="Calibri"/>
              <a:sym typeface="Calibri"/>
            </a:endParaRPr>
          </a:p>
          <a:p>
            <a:pPr marL="1371600" lvl="2" indent="-304800" algn="l" rtl="0">
              <a:lnSpc>
                <a:spcPct val="115000"/>
              </a:lnSpc>
              <a:spcBef>
                <a:spcPts val="0"/>
              </a:spcBef>
              <a:spcAft>
                <a:spcPts val="0"/>
              </a:spcAft>
              <a:buSzPts val="1200"/>
              <a:buFont typeface="Calibri"/>
              <a:buAutoNum type="romanLcPeriod"/>
            </a:pPr>
            <a:r>
              <a:rPr lang="en" sz="1200">
                <a:latin typeface="Calibri"/>
                <a:ea typeface="Calibri"/>
                <a:cs typeface="Calibri"/>
                <a:sym typeface="Calibri"/>
              </a:rPr>
              <a:t>All NEM Ontario events are using our NEM Ontario account so that:</a:t>
            </a:r>
            <a:endParaRPr sz="1200">
              <a:latin typeface="Calibri"/>
              <a:ea typeface="Calibri"/>
              <a:cs typeface="Calibri"/>
              <a:sym typeface="Calibri"/>
            </a:endParaRPr>
          </a:p>
          <a:p>
            <a:pPr marL="1828800" lvl="3" indent="-304800" algn="l" rtl="0">
              <a:lnSpc>
                <a:spcPct val="115000"/>
              </a:lnSpc>
              <a:spcBef>
                <a:spcPts val="0"/>
              </a:spcBef>
              <a:spcAft>
                <a:spcPts val="0"/>
              </a:spcAft>
              <a:buSzPts val="1200"/>
              <a:buFont typeface="Calibri"/>
              <a:buAutoNum type="arabicPeriod"/>
            </a:pPr>
            <a:r>
              <a:rPr lang="en" sz="1200">
                <a:latin typeface="Calibri"/>
                <a:ea typeface="Calibri"/>
                <a:cs typeface="Calibri"/>
                <a:sym typeface="Calibri"/>
              </a:rPr>
              <a:t>We can pre-program questions that we will use to collect data about participants</a:t>
            </a:r>
            <a:endParaRPr sz="1200">
              <a:latin typeface="Calibri"/>
              <a:ea typeface="Calibri"/>
              <a:cs typeface="Calibri"/>
              <a:sym typeface="Calibri"/>
            </a:endParaRPr>
          </a:p>
          <a:p>
            <a:pPr marL="1828800" lvl="3" indent="-304800" algn="l" rtl="0">
              <a:lnSpc>
                <a:spcPct val="115000"/>
              </a:lnSpc>
              <a:spcBef>
                <a:spcPts val="0"/>
              </a:spcBef>
              <a:spcAft>
                <a:spcPts val="0"/>
              </a:spcAft>
              <a:buSzPts val="1200"/>
              <a:buFont typeface="Calibri"/>
              <a:buAutoNum type="arabicPeriod"/>
            </a:pPr>
            <a:r>
              <a:rPr lang="en" sz="1200">
                <a:latin typeface="Calibri"/>
                <a:ea typeface="Calibri"/>
                <a:cs typeface="Calibri"/>
                <a:sym typeface="Calibri"/>
              </a:rPr>
              <a:t>The waiting room and presenter background will be branded NEM Ontario</a:t>
            </a:r>
            <a:endParaRPr sz="1200">
              <a:latin typeface="Calibri"/>
              <a:ea typeface="Calibri"/>
              <a:cs typeface="Calibri"/>
              <a:sym typeface="Calibri"/>
            </a:endParaRPr>
          </a:p>
          <a:p>
            <a:pPr marL="1828800" lvl="3" indent="-304800" algn="l" rtl="0">
              <a:lnSpc>
                <a:spcPct val="115000"/>
              </a:lnSpc>
              <a:spcBef>
                <a:spcPts val="0"/>
              </a:spcBef>
              <a:spcAft>
                <a:spcPts val="0"/>
              </a:spcAft>
              <a:buSzPts val="1200"/>
              <a:buFont typeface="Calibri"/>
              <a:buAutoNum type="arabicPeriod"/>
            </a:pPr>
            <a:r>
              <a:rPr lang="en" sz="1200">
                <a:latin typeface="Calibri"/>
                <a:ea typeface="Calibri"/>
                <a:cs typeface="Calibri"/>
                <a:sym typeface="Calibri"/>
              </a:rPr>
              <a:t>We can link directly to your registration link from our website </a:t>
            </a:r>
            <a:endParaRPr sz="1200">
              <a:latin typeface="Calibri"/>
              <a:ea typeface="Calibri"/>
              <a:cs typeface="Calibri"/>
              <a:sym typeface="Calibri"/>
            </a:endParaRPr>
          </a:p>
          <a:p>
            <a:pPr marL="914400" lvl="1" indent="-304800" algn="l" rtl="0">
              <a:lnSpc>
                <a:spcPct val="115000"/>
              </a:lnSpc>
              <a:spcBef>
                <a:spcPts val="0"/>
              </a:spcBef>
              <a:spcAft>
                <a:spcPts val="0"/>
              </a:spcAft>
              <a:buSzPts val="1200"/>
              <a:buFont typeface="Calibri"/>
              <a:buAutoNum type="alphaLcPeriod"/>
            </a:pPr>
            <a:r>
              <a:rPr lang="en" sz="1200">
                <a:latin typeface="Calibri"/>
                <a:ea typeface="Calibri"/>
                <a:cs typeface="Calibri"/>
                <a:sym typeface="Calibri"/>
              </a:rPr>
              <a:t>Social media will be focused on in the slides below where we will take you on a tour of some resources that will help you get ready to promote your event.</a:t>
            </a:r>
            <a:endParaRPr sz="1200">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Create your materials→ Refine run of show, create a deck (if needed) that you can share with your attendees, and think about your design challenge materials that you will need for a successful event. INSERT IN CHAT→Here is a great tool to take you through the design thinking process for anyone doing a design challenge  </a:t>
            </a:r>
            <a:r>
              <a:rPr lang="en" u="sng">
                <a:solidFill>
                  <a:srgbClr val="1155CC"/>
                </a:solidFill>
                <a:hlinkClick r:id="rId3">
                  <a:extLst>
                    <a:ext uri="{A12FA001-AC4F-418D-AE19-62706E023703}">
                      <ahyp:hlinkClr xmlns:ahyp="http://schemas.microsoft.com/office/drawing/2018/hyperlinkcolor" val="tx"/>
                    </a:ext>
                  </a:extLst>
                </a:hlinkClick>
              </a:rPr>
              <a:t>IDEO’s Design Thinking in a Day workbook</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Practice your event→ We don’t mean to be repetitive, but we highly suggest that you do a couple dry runs of your event with your core team. It will make for a seamless and stress-free event!</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ae1246400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ae1246400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Note the ATTEND BUTTON → go there and click attend on your own event!</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chemeClr val="lt1"/>
              </a:solidFill>
            </a:endParaRPr>
          </a:p>
          <a:p>
            <a:pPr marL="0" lvl="0" indent="0" algn="l" rtl="0">
              <a:spcBef>
                <a:spcPts val="0"/>
              </a:spcBef>
              <a:spcAft>
                <a:spcPts val="0"/>
              </a:spcAft>
              <a:buClr>
                <a:schemeClr val="dk1"/>
              </a:buClr>
              <a:buSzPts val="1100"/>
              <a:buFont typeface="Arial"/>
              <a:buNone/>
            </a:pPr>
            <a:endParaRPr sz="1200">
              <a:highlight>
                <a:srgbClr val="FFFFFF"/>
              </a:highlight>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OC" type="title">
  <p:cSld name="TITLE">
    <p:spTree>
      <p:nvGrpSpPr>
        <p:cNvPr id="1" name="Shape 59"/>
        <p:cNvGrpSpPr/>
        <p:nvPr/>
      </p:nvGrpSpPr>
      <p:grpSpPr>
        <a:xfrm>
          <a:off x="0" y="0"/>
          <a:ext cx="0" cy="0"/>
          <a:chOff x="0" y="0"/>
          <a:chExt cx="0" cy="0"/>
        </a:xfrm>
      </p:grpSpPr>
      <p:pic>
        <p:nvPicPr>
          <p:cNvPr id="60" name="Google Shape;60;p14"/>
          <p:cNvPicPr preferRelativeResize="0"/>
          <p:nvPr/>
        </p:nvPicPr>
        <p:blipFill>
          <a:blip r:embed="rId2">
            <a:alphaModFix/>
          </a:blip>
          <a:stretch>
            <a:fillRect/>
          </a:stretch>
        </p:blipFill>
        <p:spPr>
          <a:xfrm>
            <a:off x="0" y="0"/>
            <a:ext cx="9144000" cy="5143500"/>
          </a:xfrm>
          <a:prstGeom prst="rect">
            <a:avLst/>
          </a:prstGeom>
          <a:noFill/>
          <a:ln>
            <a:noFill/>
          </a:ln>
        </p:spPr>
      </p:pic>
      <p:sp>
        <p:nvSpPr>
          <p:cNvPr id="61" name="Google Shape;61;p14"/>
          <p:cNvSpPr txBox="1">
            <a:spLocks noGrp="1"/>
          </p:cNvSpPr>
          <p:nvPr>
            <p:ph type="title"/>
          </p:nvPr>
        </p:nvSpPr>
        <p:spPr>
          <a:xfrm>
            <a:off x="265500" y="871225"/>
            <a:ext cx="7024200" cy="706500"/>
          </a:xfrm>
          <a:prstGeom prst="rect">
            <a:avLst/>
          </a:prstGeom>
        </p:spPr>
        <p:txBody>
          <a:bodyPr spcFirstLastPara="1" wrap="square" lIns="91425" tIns="91425" rIns="91425" bIns="91425" anchor="t" anchorCtr="0">
            <a:noAutofit/>
          </a:bodyPr>
          <a:lstStyle>
            <a:lvl1pPr lvl="0" rtl="0">
              <a:lnSpc>
                <a:spcPct val="75000"/>
              </a:lnSpc>
              <a:spcBef>
                <a:spcPts val="0"/>
              </a:spcBef>
              <a:spcAft>
                <a:spcPts val="0"/>
              </a:spcAft>
              <a:buClr>
                <a:srgbClr val="FFFFFF"/>
              </a:buClr>
              <a:buSzPts val="4000"/>
              <a:buNone/>
              <a:defRPr sz="4000" b="0">
                <a:solidFill>
                  <a:srgbClr val="FFFFFF"/>
                </a:solidFill>
              </a:defRPr>
            </a:lvl1pPr>
            <a:lvl2pPr lvl="1" rtl="0">
              <a:lnSpc>
                <a:spcPct val="75000"/>
              </a:lnSpc>
              <a:spcBef>
                <a:spcPts val="0"/>
              </a:spcBef>
              <a:spcAft>
                <a:spcPts val="0"/>
              </a:spcAft>
              <a:buClr>
                <a:srgbClr val="F8C113"/>
              </a:buClr>
              <a:buSzPts val="4200"/>
              <a:buNone/>
              <a:defRPr sz="4200">
                <a:solidFill>
                  <a:srgbClr val="F8C113"/>
                </a:solidFill>
              </a:defRPr>
            </a:lvl2pPr>
            <a:lvl3pPr lvl="2" rtl="0">
              <a:lnSpc>
                <a:spcPct val="75000"/>
              </a:lnSpc>
              <a:spcBef>
                <a:spcPts val="0"/>
              </a:spcBef>
              <a:spcAft>
                <a:spcPts val="0"/>
              </a:spcAft>
              <a:buClr>
                <a:srgbClr val="F8C113"/>
              </a:buClr>
              <a:buSzPts val="4200"/>
              <a:buNone/>
              <a:defRPr sz="4200">
                <a:solidFill>
                  <a:srgbClr val="F8C113"/>
                </a:solidFill>
              </a:defRPr>
            </a:lvl3pPr>
            <a:lvl4pPr lvl="3" rtl="0">
              <a:lnSpc>
                <a:spcPct val="75000"/>
              </a:lnSpc>
              <a:spcBef>
                <a:spcPts val="0"/>
              </a:spcBef>
              <a:spcAft>
                <a:spcPts val="0"/>
              </a:spcAft>
              <a:buClr>
                <a:srgbClr val="F8C113"/>
              </a:buClr>
              <a:buSzPts val="4200"/>
              <a:buNone/>
              <a:defRPr sz="4200">
                <a:solidFill>
                  <a:srgbClr val="F8C113"/>
                </a:solidFill>
              </a:defRPr>
            </a:lvl4pPr>
            <a:lvl5pPr lvl="4" rtl="0">
              <a:lnSpc>
                <a:spcPct val="75000"/>
              </a:lnSpc>
              <a:spcBef>
                <a:spcPts val="0"/>
              </a:spcBef>
              <a:spcAft>
                <a:spcPts val="0"/>
              </a:spcAft>
              <a:buClr>
                <a:srgbClr val="F8C113"/>
              </a:buClr>
              <a:buSzPts val="4200"/>
              <a:buNone/>
              <a:defRPr sz="4200">
                <a:solidFill>
                  <a:srgbClr val="F8C113"/>
                </a:solidFill>
              </a:defRPr>
            </a:lvl5pPr>
            <a:lvl6pPr lvl="5" rtl="0">
              <a:lnSpc>
                <a:spcPct val="75000"/>
              </a:lnSpc>
              <a:spcBef>
                <a:spcPts val="0"/>
              </a:spcBef>
              <a:spcAft>
                <a:spcPts val="0"/>
              </a:spcAft>
              <a:buClr>
                <a:srgbClr val="F8C113"/>
              </a:buClr>
              <a:buSzPts val="4200"/>
              <a:buNone/>
              <a:defRPr sz="4200">
                <a:solidFill>
                  <a:srgbClr val="F8C113"/>
                </a:solidFill>
              </a:defRPr>
            </a:lvl6pPr>
            <a:lvl7pPr lvl="6" rtl="0">
              <a:lnSpc>
                <a:spcPct val="75000"/>
              </a:lnSpc>
              <a:spcBef>
                <a:spcPts val="0"/>
              </a:spcBef>
              <a:spcAft>
                <a:spcPts val="0"/>
              </a:spcAft>
              <a:buClr>
                <a:srgbClr val="F8C113"/>
              </a:buClr>
              <a:buSzPts val="4200"/>
              <a:buNone/>
              <a:defRPr sz="4200">
                <a:solidFill>
                  <a:srgbClr val="F8C113"/>
                </a:solidFill>
              </a:defRPr>
            </a:lvl7pPr>
            <a:lvl8pPr lvl="7" rtl="0">
              <a:lnSpc>
                <a:spcPct val="75000"/>
              </a:lnSpc>
              <a:spcBef>
                <a:spcPts val="0"/>
              </a:spcBef>
              <a:spcAft>
                <a:spcPts val="0"/>
              </a:spcAft>
              <a:buClr>
                <a:srgbClr val="F8C113"/>
              </a:buClr>
              <a:buSzPts val="4200"/>
              <a:buNone/>
              <a:defRPr sz="4200">
                <a:solidFill>
                  <a:srgbClr val="F8C113"/>
                </a:solidFill>
              </a:defRPr>
            </a:lvl8pPr>
            <a:lvl9pPr lvl="8" rtl="0">
              <a:lnSpc>
                <a:spcPct val="75000"/>
              </a:lnSpc>
              <a:spcBef>
                <a:spcPts val="0"/>
              </a:spcBef>
              <a:spcAft>
                <a:spcPts val="0"/>
              </a:spcAft>
              <a:buClr>
                <a:srgbClr val="F8C113"/>
              </a:buClr>
              <a:buSzPts val="4200"/>
              <a:buNone/>
              <a:defRPr sz="4200">
                <a:solidFill>
                  <a:srgbClr val="F8C113"/>
                </a:solidFill>
              </a:defRPr>
            </a:lvl9pPr>
          </a:lstStyle>
          <a:p>
            <a:endParaRPr/>
          </a:p>
        </p:txBody>
      </p:sp>
      <p:sp>
        <p:nvSpPr>
          <p:cNvPr id="62" name="Google Shape;62;p14"/>
          <p:cNvSpPr txBox="1"/>
          <p:nvPr/>
        </p:nvSpPr>
        <p:spPr>
          <a:xfrm>
            <a:off x="295275" y="276225"/>
            <a:ext cx="5334000" cy="7065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4000" b="1">
                <a:solidFill>
                  <a:srgbClr val="F8C113"/>
                </a:solidFill>
                <a:latin typeface="Calibri"/>
                <a:ea typeface="Calibri"/>
                <a:cs typeface="Calibri"/>
                <a:sym typeface="Calibri"/>
              </a:rPr>
              <a:t>Agenda</a:t>
            </a:r>
            <a:endParaRPr sz="4000" b="1">
              <a:solidFill>
                <a:srgbClr val="F8C113"/>
              </a:solidFill>
              <a:latin typeface="Calibri"/>
              <a:ea typeface="Calibri"/>
              <a:cs typeface="Calibri"/>
              <a:sym typeface="Calibri"/>
            </a:endParaRPr>
          </a:p>
        </p:txBody>
      </p:sp>
      <p:sp>
        <p:nvSpPr>
          <p:cNvPr id="63" name="Google Shape;63;p14"/>
          <p:cNvSpPr txBox="1">
            <a:spLocks noGrp="1"/>
          </p:cNvSpPr>
          <p:nvPr>
            <p:ph type="body" idx="1"/>
          </p:nvPr>
        </p:nvSpPr>
        <p:spPr>
          <a:xfrm>
            <a:off x="265500" y="1575725"/>
            <a:ext cx="8520600" cy="2494500"/>
          </a:xfrm>
          <a:prstGeom prst="rect">
            <a:avLst/>
          </a:prstGeom>
        </p:spPr>
        <p:txBody>
          <a:bodyPr spcFirstLastPara="1" wrap="square" lIns="91425" tIns="91425" rIns="91425" bIns="91425" anchor="t" anchorCtr="0">
            <a:noAutofit/>
          </a:bodyPr>
          <a:lstStyle>
            <a:lvl1pPr marL="457200" lvl="0" indent="-368300" rtl="0">
              <a:lnSpc>
                <a:spcPct val="115000"/>
              </a:lnSpc>
              <a:spcBef>
                <a:spcPts val="0"/>
              </a:spcBef>
              <a:spcAft>
                <a:spcPts val="0"/>
              </a:spcAft>
              <a:buClr>
                <a:srgbClr val="FFFFFF"/>
              </a:buClr>
              <a:buSzPts val="2200"/>
              <a:buChar char="●"/>
              <a:defRPr sz="2200">
                <a:solidFill>
                  <a:srgbClr val="FFFFFF"/>
                </a:solidFill>
              </a:defRPr>
            </a:lvl1pPr>
            <a:lvl2pPr marL="914400" lvl="1" indent="-342900" rtl="0">
              <a:lnSpc>
                <a:spcPct val="115000"/>
              </a:lnSpc>
              <a:spcBef>
                <a:spcPts val="1600"/>
              </a:spcBef>
              <a:spcAft>
                <a:spcPts val="0"/>
              </a:spcAft>
              <a:buClr>
                <a:srgbClr val="FFFFFF"/>
              </a:buClr>
              <a:buSzPts val="1800"/>
              <a:buChar char="○"/>
              <a:defRPr sz="1800">
                <a:solidFill>
                  <a:srgbClr val="FFFFFF"/>
                </a:solidFill>
              </a:defRPr>
            </a:lvl2pPr>
            <a:lvl3pPr marL="1371600" lvl="2" indent="-342900" rtl="0">
              <a:lnSpc>
                <a:spcPct val="115000"/>
              </a:lnSpc>
              <a:spcBef>
                <a:spcPts val="1600"/>
              </a:spcBef>
              <a:spcAft>
                <a:spcPts val="0"/>
              </a:spcAft>
              <a:buClr>
                <a:srgbClr val="FFFFFF"/>
              </a:buClr>
              <a:buSzPts val="1800"/>
              <a:buChar char="■"/>
              <a:defRPr sz="1800">
                <a:solidFill>
                  <a:srgbClr val="FFFFFF"/>
                </a:solidFill>
              </a:defRPr>
            </a:lvl3pPr>
            <a:lvl4pPr marL="1828800" lvl="3" indent="-342900" rtl="0">
              <a:lnSpc>
                <a:spcPct val="115000"/>
              </a:lnSpc>
              <a:spcBef>
                <a:spcPts val="1600"/>
              </a:spcBef>
              <a:spcAft>
                <a:spcPts val="0"/>
              </a:spcAft>
              <a:buClr>
                <a:srgbClr val="FFFFFF"/>
              </a:buClr>
              <a:buSzPts val="1800"/>
              <a:buChar char="●"/>
              <a:defRPr sz="1800">
                <a:solidFill>
                  <a:srgbClr val="FFFFFF"/>
                </a:solidFill>
              </a:defRPr>
            </a:lvl4pPr>
            <a:lvl5pPr marL="2286000" lvl="4" indent="-342900" rtl="0">
              <a:lnSpc>
                <a:spcPct val="115000"/>
              </a:lnSpc>
              <a:spcBef>
                <a:spcPts val="1600"/>
              </a:spcBef>
              <a:spcAft>
                <a:spcPts val="0"/>
              </a:spcAft>
              <a:buClr>
                <a:srgbClr val="FFFFFF"/>
              </a:buClr>
              <a:buSzPts val="1800"/>
              <a:buChar char="○"/>
              <a:defRPr sz="1800">
                <a:solidFill>
                  <a:srgbClr val="FFFFFF"/>
                </a:solidFill>
              </a:defRPr>
            </a:lvl5pPr>
            <a:lvl6pPr marL="2743200" lvl="5" indent="-342900" rtl="0">
              <a:lnSpc>
                <a:spcPct val="115000"/>
              </a:lnSpc>
              <a:spcBef>
                <a:spcPts val="1600"/>
              </a:spcBef>
              <a:spcAft>
                <a:spcPts val="0"/>
              </a:spcAft>
              <a:buClr>
                <a:srgbClr val="FFFFFF"/>
              </a:buClr>
              <a:buSzPts val="1800"/>
              <a:buChar char="■"/>
              <a:defRPr sz="1800">
                <a:solidFill>
                  <a:srgbClr val="FFFFFF"/>
                </a:solidFill>
              </a:defRPr>
            </a:lvl6pPr>
            <a:lvl7pPr marL="3200400" lvl="6" indent="-342900" rtl="0">
              <a:lnSpc>
                <a:spcPct val="115000"/>
              </a:lnSpc>
              <a:spcBef>
                <a:spcPts val="1600"/>
              </a:spcBef>
              <a:spcAft>
                <a:spcPts val="0"/>
              </a:spcAft>
              <a:buClr>
                <a:srgbClr val="FFFFFF"/>
              </a:buClr>
              <a:buSzPts val="1800"/>
              <a:buChar char="●"/>
              <a:defRPr sz="1800">
                <a:solidFill>
                  <a:srgbClr val="FFFFFF"/>
                </a:solidFill>
              </a:defRPr>
            </a:lvl7pPr>
            <a:lvl8pPr marL="3657600" lvl="7" indent="-342900" rtl="0">
              <a:lnSpc>
                <a:spcPct val="115000"/>
              </a:lnSpc>
              <a:spcBef>
                <a:spcPts val="1600"/>
              </a:spcBef>
              <a:spcAft>
                <a:spcPts val="0"/>
              </a:spcAft>
              <a:buClr>
                <a:srgbClr val="FFFFFF"/>
              </a:buClr>
              <a:buSzPts val="1800"/>
              <a:buChar char="○"/>
              <a:defRPr sz="1800">
                <a:solidFill>
                  <a:srgbClr val="FFFFFF"/>
                </a:solidFill>
              </a:defRPr>
            </a:lvl8pPr>
            <a:lvl9pPr marL="4114800" lvl="8" indent="-342900" rtl="0">
              <a:lnSpc>
                <a:spcPct val="115000"/>
              </a:lnSpc>
              <a:spcBef>
                <a:spcPts val="1600"/>
              </a:spcBef>
              <a:spcAft>
                <a:spcPts val="1600"/>
              </a:spcAft>
              <a:buClr>
                <a:srgbClr val="FFFFFF"/>
              </a:buClr>
              <a:buSzPts val="1800"/>
              <a:buChar char="■"/>
              <a:defRPr sz="1800">
                <a:solidFill>
                  <a:srgbClr val="FFFFFF"/>
                </a:solidFill>
              </a:defRPr>
            </a:lvl9pPr>
          </a:lstStyle>
          <a:p>
            <a:endParaRPr/>
          </a:p>
        </p:txBody>
      </p:sp>
      <p:sp>
        <p:nvSpPr>
          <p:cNvPr id="64" name="Google Shape;64;p14"/>
          <p:cNvSpPr txBox="1">
            <a:spLocks noGrp="1"/>
          </p:cNvSpPr>
          <p:nvPr>
            <p:ph type="sldNum" idx="12"/>
          </p:nvPr>
        </p:nvSpPr>
        <p:spPr>
          <a:xfrm>
            <a:off x="8243858" y="45108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 Only" type="titleOnly">
  <p:cSld name="TITLE_ONLY">
    <p:spTree>
      <p:nvGrpSpPr>
        <p:cNvPr id="1" name="Shape 65"/>
        <p:cNvGrpSpPr/>
        <p:nvPr/>
      </p:nvGrpSpPr>
      <p:grpSpPr>
        <a:xfrm>
          <a:off x="0" y="0"/>
          <a:ext cx="0" cy="0"/>
          <a:chOff x="0" y="0"/>
          <a:chExt cx="0" cy="0"/>
        </a:xfrm>
      </p:grpSpPr>
      <p:pic>
        <p:nvPicPr>
          <p:cNvPr id="66" name="Google Shape;66;p15"/>
          <p:cNvPicPr preferRelativeResize="0"/>
          <p:nvPr/>
        </p:nvPicPr>
        <p:blipFill>
          <a:blip r:embed="rId2">
            <a:alphaModFix/>
          </a:blip>
          <a:stretch>
            <a:fillRect/>
          </a:stretch>
        </p:blipFill>
        <p:spPr>
          <a:xfrm>
            <a:off x="0" y="0"/>
            <a:ext cx="9144000" cy="5143497"/>
          </a:xfrm>
          <a:prstGeom prst="rect">
            <a:avLst/>
          </a:prstGeom>
          <a:noFill/>
          <a:ln>
            <a:noFill/>
          </a:ln>
        </p:spPr>
      </p:pic>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903F97"/>
              </a:buClr>
              <a:buSzPts val="4000"/>
              <a:buFont typeface="Calibri"/>
              <a:buNone/>
              <a:defRPr sz="4000" b="1">
                <a:solidFill>
                  <a:srgbClr val="903F97"/>
                </a:solidFill>
                <a:latin typeface="Calibri"/>
                <a:ea typeface="Calibri"/>
                <a:cs typeface="Calibri"/>
                <a:sym typeface="Calibri"/>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68" name="Google Shape;68;p15"/>
          <p:cNvSpPr txBox="1">
            <a:spLocks noGrp="1"/>
          </p:cNvSpPr>
          <p:nvPr>
            <p:ph type="body" idx="1"/>
          </p:nvPr>
        </p:nvSpPr>
        <p:spPr>
          <a:xfrm>
            <a:off x="311700" y="1076275"/>
            <a:ext cx="8520600" cy="3416400"/>
          </a:xfrm>
          <a:prstGeom prst="rect">
            <a:avLst/>
          </a:prstGeom>
        </p:spPr>
        <p:txBody>
          <a:bodyPr spcFirstLastPara="1" wrap="square" lIns="91425" tIns="91425" rIns="91425" bIns="91425" anchor="t" anchorCtr="0">
            <a:noAutofit/>
          </a:bodyPr>
          <a:lstStyle>
            <a:lvl1pPr marL="457200" lvl="0" indent="-368300" rtl="0">
              <a:lnSpc>
                <a:spcPct val="115000"/>
              </a:lnSpc>
              <a:spcBef>
                <a:spcPts val="0"/>
              </a:spcBef>
              <a:spcAft>
                <a:spcPts val="0"/>
              </a:spcAft>
              <a:buClr>
                <a:schemeClr val="dk2"/>
              </a:buClr>
              <a:buSzPts val="2200"/>
              <a:buFont typeface="Calibri"/>
              <a:buChar char="●"/>
              <a:defRPr sz="2200">
                <a:solidFill>
                  <a:schemeClr val="dk2"/>
                </a:solidFill>
                <a:latin typeface="Calibri"/>
                <a:ea typeface="Calibri"/>
                <a:cs typeface="Calibri"/>
                <a:sym typeface="Calibri"/>
              </a:defRPr>
            </a:lvl1pPr>
            <a:lvl2pPr marL="914400" lvl="1" indent="-342900" rtl="0">
              <a:lnSpc>
                <a:spcPct val="115000"/>
              </a:lnSpc>
              <a:spcBef>
                <a:spcPts val="1600"/>
              </a:spcBef>
              <a:spcAft>
                <a:spcPts val="0"/>
              </a:spcAft>
              <a:buClr>
                <a:schemeClr val="dk2"/>
              </a:buClr>
              <a:buSzPts val="1800"/>
              <a:buFont typeface="Calibri"/>
              <a:buChar char="○"/>
              <a:defRPr sz="1800">
                <a:solidFill>
                  <a:schemeClr val="dk2"/>
                </a:solidFill>
                <a:latin typeface="Calibri"/>
                <a:ea typeface="Calibri"/>
                <a:cs typeface="Calibri"/>
                <a:sym typeface="Calibri"/>
              </a:defRPr>
            </a:lvl2pPr>
            <a:lvl3pPr marL="1371600" lvl="2" indent="-342900" rtl="0">
              <a:lnSpc>
                <a:spcPct val="115000"/>
              </a:lnSpc>
              <a:spcBef>
                <a:spcPts val="1600"/>
              </a:spcBef>
              <a:spcAft>
                <a:spcPts val="0"/>
              </a:spcAft>
              <a:buClr>
                <a:schemeClr val="dk2"/>
              </a:buClr>
              <a:buSzPts val="1800"/>
              <a:buFont typeface="Calibri"/>
              <a:buChar char="■"/>
              <a:defRPr sz="1800">
                <a:solidFill>
                  <a:schemeClr val="dk2"/>
                </a:solidFill>
                <a:latin typeface="Calibri"/>
                <a:ea typeface="Calibri"/>
                <a:cs typeface="Calibri"/>
                <a:sym typeface="Calibri"/>
              </a:defRPr>
            </a:lvl3pPr>
            <a:lvl4pPr marL="1828800" lvl="3" indent="-342900" rtl="0">
              <a:lnSpc>
                <a:spcPct val="115000"/>
              </a:lnSpc>
              <a:spcBef>
                <a:spcPts val="1600"/>
              </a:spcBef>
              <a:spcAft>
                <a:spcPts val="0"/>
              </a:spcAft>
              <a:buClr>
                <a:schemeClr val="dk2"/>
              </a:buClr>
              <a:buSzPts val="1800"/>
              <a:buFont typeface="Calibri"/>
              <a:buChar char="●"/>
              <a:defRPr sz="1800">
                <a:solidFill>
                  <a:schemeClr val="dk2"/>
                </a:solidFill>
                <a:latin typeface="Calibri"/>
                <a:ea typeface="Calibri"/>
                <a:cs typeface="Calibri"/>
                <a:sym typeface="Calibri"/>
              </a:defRPr>
            </a:lvl4pPr>
            <a:lvl5pPr marL="2286000" lvl="4" indent="-342900" rtl="0">
              <a:lnSpc>
                <a:spcPct val="115000"/>
              </a:lnSpc>
              <a:spcBef>
                <a:spcPts val="1600"/>
              </a:spcBef>
              <a:spcAft>
                <a:spcPts val="0"/>
              </a:spcAft>
              <a:buClr>
                <a:schemeClr val="dk2"/>
              </a:buClr>
              <a:buSzPts val="1800"/>
              <a:buFont typeface="Calibri"/>
              <a:buChar char="○"/>
              <a:defRPr sz="1800">
                <a:solidFill>
                  <a:schemeClr val="dk2"/>
                </a:solidFill>
                <a:latin typeface="Calibri"/>
                <a:ea typeface="Calibri"/>
                <a:cs typeface="Calibri"/>
                <a:sym typeface="Calibri"/>
              </a:defRPr>
            </a:lvl5pPr>
            <a:lvl6pPr marL="2743200" lvl="5" indent="-342900" rtl="0">
              <a:lnSpc>
                <a:spcPct val="115000"/>
              </a:lnSpc>
              <a:spcBef>
                <a:spcPts val="1600"/>
              </a:spcBef>
              <a:spcAft>
                <a:spcPts val="0"/>
              </a:spcAft>
              <a:buClr>
                <a:schemeClr val="dk2"/>
              </a:buClr>
              <a:buSzPts val="1800"/>
              <a:buFont typeface="Calibri"/>
              <a:buChar char="■"/>
              <a:defRPr sz="1800">
                <a:solidFill>
                  <a:schemeClr val="dk2"/>
                </a:solidFill>
                <a:latin typeface="Calibri"/>
                <a:ea typeface="Calibri"/>
                <a:cs typeface="Calibri"/>
                <a:sym typeface="Calibri"/>
              </a:defRPr>
            </a:lvl6pPr>
            <a:lvl7pPr marL="3200400" lvl="6" indent="-342900" rtl="0">
              <a:lnSpc>
                <a:spcPct val="115000"/>
              </a:lnSpc>
              <a:spcBef>
                <a:spcPts val="1600"/>
              </a:spcBef>
              <a:spcAft>
                <a:spcPts val="0"/>
              </a:spcAft>
              <a:buClr>
                <a:schemeClr val="dk2"/>
              </a:buClr>
              <a:buSzPts val="1800"/>
              <a:buFont typeface="Calibri"/>
              <a:buChar char="●"/>
              <a:defRPr sz="1800">
                <a:solidFill>
                  <a:schemeClr val="dk2"/>
                </a:solidFill>
                <a:latin typeface="Calibri"/>
                <a:ea typeface="Calibri"/>
                <a:cs typeface="Calibri"/>
                <a:sym typeface="Calibri"/>
              </a:defRPr>
            </a:lvl7pPr>
            <a:lvl8pPr marL="3657600" lvl="7" indent="-342900" rtl="0">
              <a:lnSpc>
                <a:spcPct val="115000"/>
              </a:lnSpc>
              <a:spcBef>
                <a:spcPts val="1600"/>
              </a:spcBef>
              <a:spcAft>
                <a:spcPts val="0"/>
              </a:spcAft>
              <a:buClr>
                <a:schemeClr val="dk2"/>
              </a:buClr>
              <a:buSzPts val="1800"/>
              <a:buFont typeface="Calibri"/>
              <a:buChar char="○"/>
              <a:defRPr sz="1800">
                <a:solidFill>
                  <a:schemeClr val="dk2"/>
                </a:solidFill>
                <a:latin typeface="Calibri"/>
                <a:ea typeface="Calibri"/>
                <a:cs typeface="Calibri"/>
                <a:sym typeface="Calibri"/>
              </a:defRPr>
            </a:lvl8pPr>
            <a:lvl9pPr marL="4114800" lvl="8" indent="-342900" rtl="0">
              <a:lnSpc>
                <a:spcPct val="115000"/>
              </a:lnSpc>
              <a:spcBef>
                <a:spcPts val="1600"/>
              </a:spcBef>
              <a:spcAft>
                <a:spcPts val="1600"/>
              </a:spcAft>
              <a:buClr>
                <a:schemeClr val="dk2"/>
              </a:buClr>
              <a:buSzPts val="1800"/>
              <a:buFont typeface="Calibri"/>
              <a:buChar char="■"/>
              <a:defRPr sz="1800">
                <a:solidFill>
                  <a:schemeClr val="dk2"/>
                </a:solidFill>
                <a:latin typeface="Calibri"/>
                <a:ea typeface="Calibri"/>
                <a:cs typeface="Calibri"/>
                <a:sym typeface="Calibri"/>
              </a:defRPr>
            </a:lvl9pPr>
          </a:lstStyle>
          <a:p>
            <a:endParaRPr/>
          </a:p>
        </p:txBody>
      </p:sp>
      <p:sp>
        <p:nvSpPr>
          <p:cNvPr id="69" name="Google Shape;69;p15"/>
          <p:cNvSpPr txBox="1">
            <a:spLocks noGrp="1"/>
          </p:cNvSpPr>
          <p:nvPr>
            <p:ph type="sldNum" idx="12"/>
          </p:nvPr>
        </p:nvSpPr>
        <p:spPr>
          <a:xfrm>
            <a:off x="8243858" y="4510817"/>
            <a:ext cx="548700" cy="393600"/>
          </a:xfrm>
          <a:prstGeom prst="rect">
            <a:avLst/>
          </a:prstGeom>
        </p:spPr>
        <p:txBody>
          <a:bodyPr spcFirstLastPara="1" wrap="square" lIns="91425" tIns="91425" rIns="91425" bIns="91425" anchor="ctr" anchorCtr="0">
            <a:noAutofit/>
          </a:bodyPr>
          <a:lstStyle>
            <a:lvl1pPr lvl="0" algn="r" rtl="0">
              <a:buNone/>
              <a:defRPr sz="2000">
                <a:solidFill>
                  <a:srgbClr val="5A5B5B"/>
                </a:solidFill>
                <a:latin typeface="Calibri"/>
                <a:ea typeface="Calibri"/>
                <a:cs typeface="Calibri"/>
                <a:sym typeface="Calibri"/>
              </a:defRPr>
            </a:lvl1pPr>
            <a:lvl2pPr lvl="1" algn="r" rtl="0">
              <a:buNone/>
              <a:defRPr sz="2000">
                <a:solidFill>
                  <a:srgbClr val="5A5B5B"/>
                </a:solidFill>
                <a:latin typeface="Calibri"/>
                <a:ea typeface="Calibri"/>
                <a:cs typeface="Calibri"/>
                <a:sym typeface="Calibri"/>
              </a:defRPr>
            </a:lvl2pPr>
            <a:lvl3pPr lvl="2" algn="r" rtl="0">
              <a:buNone/>
              <a:defRPr sz="2000">
                <a:solidFill>
                  <a:srgbClr val="5A5B5B"/>
                </a:solidFill>
                <a:latin typeface="Calibri"/>
                <a:ea typeface="Calibri"/>
                <a:cs typeface="Calibri"/>
                <a:sym typeface="Calibri"/>
              </a:defRPr>
            </a:lvl3pPr>
            <a:lvl4pPr lvl="3" algn="r" rtl="0">
              <a:buNone/>
              <a:defRPr sz="2000">
                <a:solidFill>
                  <a:srgbClr val="5A5B5B"/>
                </a:solidFill>
                <a:latin typeface="Calibri"/>
                <a:ea typeface="Calibri"/>
                <a:cs typeface="Calibri"/>
                <a:sym typeface="Calibri"/>
              </a:defRPr>
            </a:lvl4pPr>
            <a:lvl5pPr lvl="4" algn="r" rtl="0">
              <a:buNone/>
              <a:defRPr sz="2000">
                <a:solidFill>
                  <a:srgbClr val="5A5B5B"/>
                </a:solidFill>
                <a:latin typeface="Calibri"/>
                <a:ea typeface="Calibri"/>
                <a:cs typeface="Calibri"/>
                <a:sym typeface="Calibri"/>
              </a:defRPr>
            </a:lvl5pPr>
            <a:lvl6pPr lvl="5" algn="r" rtl="0">
              <a:buNone/>
              <a:defRPr sz="2000">
                <a:solidFill>
                  <a:srgbClr val="5A5B5B"/>
                </a:solidFill>
                <a:latin typeface="Calibri"/>
                <a:ea typeface="Calibri"/>
                <a:cs typeface="Calibri"/>
                <a:sym typeface="Calibri"/>
              </a:defRPr>
            </a:lvl6pPr>
            <a:lvl7pPr lvl="6" algn="r" rtl="0">
              <a:buNone/>
              <a:defRPr sz="2000">
                <a:solidFill>
                  <a:srgbClr val="5A5B5B"/>
                </a:solidFill>
                <a:latin typeface="Calibri"/>
                <a:ea typeface="Calibri"/>
                <a:cs typeface="Calibri"/>
                <a:sym typeface="Calibri"/>
              </a:defRPr>
            </a:lvl7pPr>
            <a:lvl8pPr lvl="7" algn="r" rtl="0">
              <a:buNone/>
              <a:defRPr sz="2000">
                <a:solidFill>
                  <a:srgbClr val="5A5B5B"/>
                </a:solidFill>
                <a:latin typeface="Calibri"/>
                <a:ea typeface="Calibri"/>
                <a:cs typeface="Calibri"/>
                <a:sym typeface="Calibri"/>
              </a:defRPr>
            </a:lvl8pPr>
            <a:lvl9pPr lvl="8" algn="r" rtl="0">
              <a:buNone/>
              <a:defRPr sz="2000">
                <a:solidFill>
                  <a:srgbClr val="5A5B5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 + Image">
  <p:cSld name="TITLE_ONLY_1">
    <p:spTree>
      <p:nvGrpSpPr>
        <p:cNvPr id="1" name="Shape 70"/>
        <p:cNvGrpSpPr/>
        <p:nvPr/>
      </p:nvGrpSpPr>
      <p:grpSpPr>
        <a:xfrm>
          <a:off x="0" y="0"/>
          <a:ext cx="0" cy="0"/>
          <a:chOff x="0" y="0"/>
          <a:chExt cx="0" cy="0"/>
        </a:xfrm>
      </p:grpSpPr>
      <p:pic>
        <p:nvPicPr>
          <p:cNvPr id="71" name="Google Shape;71;p16"/>
          <p:cNvPicPr preferRelativeResize="0"/>
          <p:nvPr/>
        </p:nvPicPr>
        <p:blipFill>
          <a:blip r:embed="rId2">
            <a:alphaModFix/>
          </a:blip>
          <a:stretch>
            <a:fillRect/>
          </a:stretch>
        </p:blipFill>
        <p:spPr>
          <a:xfrm>
            <a:off x="0" y="0"/>
            <a:ext cx="9144000" cy="5143497"/>
          </a:xfrm>
          <a:prstGeom prst="rect">
            <a:avLst/>
          </a:prstGeom>
          <a:noFill/>
          <a:ln>
            <a:noFill/>
          </a:ln>
        </p:spPr>
      </p:pic>
      <p:pic>
        <p:nvPicPr>
          <p:cNvPr id="72" name="Google Shape;72;p16"/>
          <p:cNvPicPr preferRelativeResize="0"/>
          <p:nvPr/>
        </p:nvPicPr>
        <p:blipFill rotWithShape="1">
          <a:blip r:embed="rId3">
            <a:alphaModFix/>
          </a:blip>
          <a:srcRect l="49" r="49"/>
          <a:stretch/>
        </p:blipFill>
        <p:spPr>
          <a:xfrm>
            <a:off x="5067300" y="1181100"/>
            <a:ext cx="4076702" cy="3962400"/>
          </a:xfrm>
          <a:prstGeom prst="rect">
            <a:avLst/>
          </a:prstGeom>
          <a:noFill/>
          <a:ln>
            <a:noFill/>
          </a:ln>
        </p:spPr>
      </p:pic>
      <p:sp>
        <p:nvSpPr>
          <p:cNvPr id="73" name="Google Shape;73;p16"/>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903F97"/>
              </a:buClr>
              <a:buSzPts val="4000"/>
              <a:buFont typeface="Calibri"/>
              <a:buNone/>
              <a:defRPr sz="4000" b="1">
                <a:solidFill>
                  <a:srgbClr val="903F97"/>
                </a:solidFill>
                <a:latin typeface="Calibri"/>
                <a:ea typeface="Calibri"/>
                <a:cs typeface="Calibri"/>
                <a:sym typeface="Calibri"/>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4" name="Google Shape;74;p16"/>
          <p:cNvSpPr txBox="1">
            <a:spLocks noGrp="1"/>
          </p:cNvSpPr>
          <p:nvPr>
            <p:ph type="body" idx="1"/>
          </p:nvPr>
        </p:nvSpPr>
        <p:spPr>
          <a:xfrm>
            <a:off x="311700" y="1076275"/>
            <a:ext cx="8520600" cy="3416400"/>
          </a:xfrm>
          <a:prstGeom prst="rect">
            <a:avLst/>
          </a:prstGeom>
        </p:spPr>
        <p:txBody>
          <a:bodyPr spcFirstLastPara="1" wrap="square" lIns="91425" tIns="91425" rIns="91425" bIns="91425" anchor="t" anchorCtr="0">
            <a:noAutofit/>
          </a:bodyPr>
          <a:lstStyle>
            <a:lvl1pPr marL="457200" lvl="0" indent="-368300" rtl="0">
              <a:lnSpc>
                <a:spcPct val="115000"/>
              </a:lnSpc>
              <a:spcBef>
                <a:spcPts val="0"/>
              </a:spcBef>
              <a:spcAft>
                <a:spcPts val="0"/>
              </a:spcAft>
              <a:buClr>
                <a:schemeClr val="dk2"/>
              </a:buClr>
              <a:buSzPts val="2200"/>
              <a:buFont typeface="Calibri"/>
              <a:buChar char="●"/>
              <a:defRPr sz="2200">
                <a:solidFill>
                  <a:schemeClr val="dk2"/>
                </a:solidFill>
                <a:latin typeface="Calibri"/>
                <a:ea typeface="Calibri"/>
                <a:cs typeface="Calibri"/>
                <a:sym typeface="Calibri"/>
              </a:defRPr>
            </a:lvl1pPr>
            <a:lvl2pPr marL="914400" lvl="1" indent="-342900" rtl="0">
              <a:lnSpc>
                <a:spcPct val="115000"/>
              </a:lnSpc>
              <a:spcBef>
                <a:spcPts val="1600"/>
              </a:spcBef>
              <a:spcAft>
                <a:spcPts val="0"/>
              </a:spcAft>
              <a:buClr>
                <a:schemeClr val="dk2"/>
              </a:buClr>
              <a:buSzPts val="1800"/>
              <a:buFont typeface="Calibri"/>
              <a:buChar char="○"/>
              <a:defRPr sz="1800">
                <a:solidFill>
                  <a:schemeClr val="dk2"/>
                </a:solidFill>
                <a:latin typeface="Calibri"/>
                <a:ea typeface="Calibri"/>
                <a:cs typeface="Calibri"/>
                <a:sym typeface="Calibri"/>
              </a:defRPr>
            </a:lvl2pPr>
            <a:lvl3pPr marL="1371600" lvl="2" indent="-342900" rtl="0">
              <a:lnSpc>
                <a:spcPct val="115000"/>
              </a:lnSpc>
              <a:spcBef>
                <a:spcPts val="1600"/>
              </a:spcBef>
              <a:spcAft>
                <a:spcPts val="0"/>
              </a:spcAft>
              <a:buClr>
                <a:schemeClr val="dk2"/>
              </a:buClr>
              <a:buSzPts val="1800"/>
              <a:buFont typeface="Calibri"/>
              <a:buChar char="■"/>
              <a:defRPr sz="1800">
                <a:solidFill>
                  <a:schemeClr val="dk2"/>
                </a:solidFill>
                <a:latin typeface="Calibri"/>
                <a:ea typeface="Calibri"/>
                <a:cs typeface="Calibri"/>
                <a:sym typeface="Calibri"/>
              </a:defRPr>
            </a:lvl3pPr>
            <a:lvl4pPr marL="1828800" lvl="3" indent="-342900" rtl="0">
              <a:lnSpc>
                <a:spcPct val="115000"/>
              </a:lnSpc>
              <a:spcBef>
                <a:spcPts val="1600"/>
              </a:spcBef>
              <a:spcAft>
                <a:spcPts val="0"/>
              </a:spcAft>
              <a:buClr>
                <a:schemeClr val="dk2"/>
              </a:buClr>
              <a:buSzPts val="1800"/>
              <a:buFont typeface="Calibri"/>
              <a:buChar char="●"/>
              <a:defRPr sz="1800">
                <a:solidFill>
                  <a:schemeClr val="dk2"/>
                </a:solidFill>
                <a:latin typeface="Calibri"/>
                <a:ea typeface="Calibri"/>
                <a:cs typeface="Calibri"/>
                <a:sym typeface="Calibri"/>
              </a:defRPr>
            </a:lvl4pPr>
            <a:lvl5pPr marL="2286000" lvl="4" indent="-342900" rtl="0">
              <a:lnSpc>
                <a:spcPct val="115000"/>
              </a:lnSpc>
              <a:spcBef>
                <a:spcPts val="1600"/>
              </a:spcBef>
              <a:spcAft>
                <a:spcPts val="0"/>
              </a:spcAft>
              <a:buClr>
                <a:schemeClr val="dk2"/>
              </a:buClr>
              <a:buSzPts val="1800"/>
              <a:buFont typeface="Calibri"/>
              <a:buChar char="○"/>
              <a:defRPr sz="1800">
                <a:solidFill>
                  <a:schemeClr val="dk2"/>
                </a:solidFill>
                <a:latin typeface="Calibri"/>
                <a:ea typeface="Calibri"/>
                <a:cs typeface="Calibri"/>
                <a:sym typeface="Calibri"/>
              </a:defRPr>
            </a:lvl5pPr>
            <a:lvl6pPr marL="2743200" lvl="5" indent="-342900" rtl="0">
              <a:lnSpc>
                <a:spcPct val="115000"/>
              </a:lnSpc>
              <a:spcBef>
                <a:spcPts val="1600"/>
              </a:spcBef>
              <a:spcAft>
                <a:spcPts val="0"/>
              </a:spcAft>
              <a:buClr>
                <a:schemeClr val="dk2"/>
              </a:buClr>
              <a:buSzPts val="1800"/>
              <a:buFont typeface="Calibri"/>
              <a:buChar char="■"/>
              <a:defRPr sz="1800">
                <a:solidFill>
                  <a:schemeClr val="dk2"/>
                </a:solidFill>
                <a:latin typeface="Calibri"/>
                <a:ea typeface="Calibri"/>
                <a:cs typeface="Calibri"/>
                <a:sym typeface="Calibri"/>
              </a:defRPr>
            </a:lvl6pPr>
            <a:lvl7pPr marL="3200400" lvl="6" indent="-342900" rtl="0">
              <a:lnSpc>
                <a:spcPct val="115000"/>
              </a:lnSpc>
              <a:spcBef>
                <a:spcPts val="1600"/>
              </a:spcBef>
              <a:spcAft>
                <a:spcPts val="0"/>
              </a:spcAft>
              <a:buClr>
                <a:schemeClr val="dk2"/>
              </a:buClr>
              <a:buSzPts val="1800"/>
              <a:buFont typeface="Calibri"/>
              <a:buChar char="●"/>
              <a:defRPr sz="1800">
                <a:solidFill>
                  <a:schemeClr val="dk2"/>
                </a:solidFill>
                <a:latin typeface="Calibri"/>
                <a:ea typeface="Calibri"/>
                <a:cs typeface="Calibri"/>
                <a:sym typeface="Calibri"/>
              </a:defRPr>
            </a:lvl7pPr>
            <a:lvl8pPr marL="3657600" lvl="7" indent="-342900" rtl="0">
              <a:lnSpc>
                <a:spcPct val="115000"/>
              </a:lnSpc>
              <a:spcBef>
                <a:spcPts val="1600"/>
              </a:spcBef>
              <a:spcAft>
                <a:spcPts val="0"/>
              </a:spcAft>
              <a:buClr>
                <a:schemeClr val="dk2"/>
              </a:buClr>
              <a:buSzPts val="1800"/>
              <a:buFont typeface="Calibri"/>
              <a:buChar char="○"/>
              <a:defRPr sz="1800">
                <a:solidFill>
                  <a:schemeClr val="dk2"/>
                </a:solidFill>
                <a:latin typeface="Calibri"/>
                <a:ea typeface="Calibri"/>
                <a:cs typeface="Calibri"/>
                <a:sym typeface="Calibri"/>
              </a:defRPr>
            </a:lvl8pPr>
            <a:lvl9pPr marL="4114800" lvl="8" indent="-342900" rtl="0">
              <a:lnSpc>
                <a:spcPct val="115000"/>
              </a:lnSpc>
              <a:spcBef>
                <a:spcPts val="1600"/>
              </a:spcBef>
              <a:spcAft>
                <a:spcPts val="1600"/>
              </a:spcAft>
              <a:buClr>
                <a:schemeClr val="dk2"/>
              </a:buClr>
              <a:buSzPts val="1800"/>
              <a:buFont typeface="Calibri"/>
              <a:buChar char="■"/>
              <a:defRPr sz="1800">
                <a:solidFill>
                  <a:schemeClr val="dk2"/>
                </a:solidFill>
                <a:latin typeface="Calibri"/>
                <a:ea typeface="Calibri"/>
                <a:cs typeface="Calibri"/>
                <a:sym typeface="Calibri"/>
              </a:defRPr>
            </a:lvl9pPr>
          </a:lstStyle>
          <a:p>
            <a:endParaRPr/>
          </a:p>
        </p:txBody>
      </p:sp>
      <p:sp>
        <p:nvSpPr>
          <p:cNvPr id="75" name="Google Shape;75;p16"/>
          <p:cNvSpPr txBox="1">
            <a:spLocks noGrp="1"/>
          </p:cNvSpPr>
          <p:nvPr>
            <p:ph type="sldNum" idx="12"/>
          </p:nvPr>
        </p:nvSpPr>
        <p:spPr>
          <a:xfrm>
            <a:off x="8243858" y="4510817"/>
            <a:ext cx="548700" cy="393600"/>
          </a:xfrm>
          <a:prstGeom prst="rect">
            <a:avLst/>
          </a:prstGeom>
        </p:spPr>
        <p:txBody>
          <a:bodyPr spcFirstLastPara="1" wrap="square" lIns="91425" tIns="91425" rIns="91425" bIns="91425" anchor="ctr" anchorCtr="0">
            <a:noAutofit/>
          </a:bodyPr>
          <a:lstStyle>
            <a:lvl1pPr lvl="0" algn="r" rtl="0">
              <a:buNone/>
              <a:defRPr sz="2000">
                <a:solidFill>
                  <a:srgbClr val="5A5B5B"/>
                </a:solidFill>
                <a:latin typeface="Calibri"/>
                <a:ea typeface="Calibri"/>
                <a:cs typeface="Calibri"/>
                <a:sym typeface="Calibri"/>
              </a:defRPr>
            </a:lvl1pPr>
            <a:lvl2pPr lvl="1" algn="r" rtl="0">
              <a:buNone/>
              <a:defRPr sz="2000">
                <a:solidFill>
                  <a:srgbClr val="5A5B5B"/>
                </a:solidFill>
                <a:latin typeface="Calibri"/>
                <a:ea typeface="Calibri"/>
                <a:cs typeface="Calibri"/>
                <a:sym typeface="Calibri"/>
              </a:defRPr>
            </a:lvl2pPr>
            <a:lvl3pPr lvl="2" algn="r" rtl="0">
              <a:buNone/>
              <a:defRPr sz="2000">
                <a:solidFill>
                  <a:srgbClr val="5A5B5B"/>
                </a:solidFill>
                <a:latin typeface="Calibri"/>
                <a:ea typeface="Calibri"/>
                <a:cs typeface="Calibri"/>
                <a:sym typeface="Calibri"/>
              </a:defRPr>
            </a:lvl3pPr>
            <a:lvl4pPr lvl="3" algn="r" rtl="0">
              <a:buNone/>
              <a:defRPr sz="2000">
                <a:solidFill>
                  <a:srgbClr val="5A5B5B"/>
                </a:solidFill>
                <a:latin typeface="Calibri"/>
                <a:ea typeface="Calibri"/>
                <a:cs typeface="Calibri"/>
                <a:sym typeface="Calibri"/>
              </a:defRPr>
            </a:lvl4pPr>
            <a:lvl5pPr lvl="4" algn="r" rtl="0">
              <a:buNone/>
              <a:defRPr sz="2000">
                <a:solidFill>
                  <a:srgbClr val="5A5B5B"/>
                </a:solidFill>
                <a:latin typeface="Calibri"/>
                <a:ea typeface="Calibri"/>
                <a:cs typeface="Calibri"/>
                <a:sym typeface="Calibri"/>
              </a:defRPr>
            </a:lvl5pPr>
            <a:lvl6pPr lvl="5" algn="r" rtl="0">
              <a:buNone/>
              <a:defRPr sz="2000">
                <a:solidFill>
                  <a:srgbClr val="5A5B5B"/>
                </a:solidFill>
                <a:latin typeface="Calibri"/>
                <a:ea typeface="Calibri"/>
                <a:cs typeface="Calibri"/>
                <a:sym typeface="Calibri"/>
              </a:defRPr>
            </a:lvl6pPr>
            <a:lvl7pPr lvl="6" algn="r" rtl="0">
              <a:buNone/>
              <a:defRPr sz="2000">
                <a:solidFill>
                  <a:srgbClr val="5A5B5B"/>
                </a:solidFill>
                <a:latin typeface="Calibri"/>
                <a:ea typeface="Calibri"/>
                <a:cs typeface="Calibri"/>
                <a:sym typeface="Calibri"/>
              </a:defRPr>
            </a:lvl7pPr>
            <a:lvl8pPr lvl="7" algn="r" rtl="0">
              <a:buNone/>
              <a:defRPr sz="2000">
                <a:solidFill>
                  <a:srgbClr val="5A5B5B"/>
                </a:solidFill>
                <a:latin typeface="Calibri"/>
                <a:ea typeface="Calibri"/>
                <a:cs typeface="Calibri"/>
                <a:sym typeface="Calibri"/>
              </a:defRPr>
            </a:lvl8pPr>
            <a:lvl9pPr lvl="8" algn="r" rtl="0">
              <a:buNone/>
              <a:defRPr sz="2000">
                <a:solidFill>
                  <a:srgbClr val="5A5B5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mage Only">
  <p:cSld name="TITLE_ONLY_1_1">
    <p:spTree>
      <p:nvGrpSpPr>
        <p:cNvPr id="1" name="Shape 76"/>
        <p:cNvGrpSpPr/>
        <p:nvPr/>
      </p:nvGrpSpPr>
      <p:grpSpPr>
        <a:xfrm>
          <a:off x="0" y="0"/>
          <a:ext cx="0" cy="0"/>
          <a:chOff x="0" y="0"/>
          <a:chExt cx="0" cy="0"/>
        </a:xfrm>
      </p:grpSpPr>
      <p:pic>
        <p:nvPicPr>
          <p:cNvPr id="77" name="Google Shape;77;p17"/>
          <p:cNvPicPr preferRelativeResize="0"/>
          <p:nvPr/>
        </p:nvPicPr>
        <p:blipFill>
          <a:blip r:embed="rId2">
            <a:alphaModFix/>
          </a:blip>
          <a:stretch>
            <a:fillRect/>
          </a:stretch>
        </p:blipFill>
        <p:spPr>
          <a:xfrm>
            <a:off x="0" y="8"/>
            <a:ext cx="9144003" cy="4252436"/>
          </a:xfrm>
          <a:prstGeom prst="rect">
            <a:avLst/>
          </a:prstGeom>
          <a:noFill/>
          <a:ln>
            <a:noFill/>
          </a:ln>
        </p:spPr>
      </p:pic>
      <p:pic>
        <p:nvPicPr>
          <p:cNvPr id="78" name="Google Shape;78;p17"/>
          <p:cNvPicPr preferRelativeResize="0"/>
          <p:nvPr/>
        </p:nvPicPr>
        <p:blipFill rotWithShape="1">
          <a:blip r:embed="rId3">
            <a:alphaModFix/>
          </a:blip>
          <a:srcRect/>
          <a:stretch/>
        </p:blipFill>
        <p:spPr>
          <a:xfrm>
            <a:off x="0" y="0"/>
            <a:ext cx="9144000" cy="5143497"/>
          </a:xfrm>
          <a:prstGeom prst="rect">
            <a:avLst/>
          </a:prstGeom>
          <a:noFill/>
          <a:ln>
            <a:noFill/>
          </a:ln>
        </p:spPr>
      </p:pic>
      <p:sp>
        <p:nvSpPr>
          <p:cNvPr id="79" name="Google Shape;79;p17"/>
          <p:cNvSpPr txBox="1">
            <a:spLocks noGrp="1"/>
          </p:cNvSpPr>
          <p:nvPr>
            <p:ph type="sldNum" idx="12"/>
          </p:nvPr>
        </p:nvSpPr>
        <p:spPr>
          <a:xfrm>
            <a:off x="8243858" y="4510817"/>
            <a:ext cx="548700" cy="393600"/>
          </a:xfrm>
          <a:prstGeom prst="rect">
            <a:avLst/>
          </a:prstGeom>
        </p:spPr>
        <p:txBody>
          <a:bodyPr spcFirstLastPara="1" wrap="square" lIns="91425" tIns="91425" rIns="91425" bIns="91425" anchor="ctr" anchorCtr="0">
            <a:noAutofit/>
          </a:bodyPr>
          <a:lstStyle>
            <a:lvl1pPr lvl="0" algn="r" rtl="0">
              <a:buNone/>
              <a:defRPr sz="2000">
                <a:solidFill>
                  <a:srgbClr val="5A5B5B"/>
                </a:solidFill>
                <a:latin typeface="Calibri"/>
                <a:ea typeface="Calibri"/>
                <a:cs typeface="Calibri"/>
                <a:sym typeface="Calibri"/>
              </a:defRPr>
            </a:lvl1pPr>
            <a:lvl2pPr lvl="1" algn="r" rtl="0">
              <a:buNone/>
              <a:defRPr sz="2000">
                <a:solidFill>
                  <a:srgbClr val="5A5B5B"/>
                </a:solidFill>
                <a:latin typeface="Calibri"/>
                <a:ea typeface="Calibri"/>
                <a:cs typeface="Calibri"/>
                <a:sym typeface="Calibri"/>
              </a:defRPr>
            </a:lvl2pPr>
            <a:lvl3pPr lvl="2" algn="r" rtl="0">
              <a:buNone/>
              <a:defRPr sz="2000">
                <a:solidFill>
                  <a:srgbClr val="5A5B5B"/>
                </a:solidFill>
                <a:latin typeface="Calibri"/>
                <a:ea typeface="Calibri"/>
                <a:cs typeface="Calibri"/>
                <a:sym typeface="Calibri"/>
              </a:defRPr>
            </a:lvl3pPr>
            <a:lvl4pPr lvl="3" algn="r" rtl="0">
              <a:buNone/>
              <a:defRPr sz="2000">
                <a:solidFill>
                  <a:srgbClr val="5A5B5B"/>
                </a:solidFill>
                <a:latin typeface="Calibri"/>
                <a:ea typeface="Calibri"/>
                <a:cs typeface="Calibri"/>
                <a:sym typeface="Calibri"/>
              </a:defRPr>
            </a:lvl4pPr>
            <a:lvl5pPr lvl="4" algn="r" rtl="0">
              <a:buNone/>
              <a:defRPr sz="2000">
                <a:solidFill>
                  <a:srgbClr val="5A5B5B"/>
                </a:solidFill>
                <a:latin typeface="Calibri"/>
                <a:ea typeface="Calibri"/>
                <a:cs typeface="Calibri"/>
                <a:sym typeface="Calibri"/>
              </a:defRPr>
            </a:lvl5pPr>
            <a:lvl6pPr lvl="5" algn="r" rtl="0">
              <a:buNone/>
              <a:defRPr sz="2000">
                <a:solidFill>
                  <a:srgbClr val="5A5B5B"/>
                </a:solidFill>
                <a:latin typeface="Calibri"/>
                <a:ea typeface="Calibri"/>
                <a:cs typeface="Calibri"/>
                <a:sym typeface="Calibri"/>
              </a:defRPr>
            </a:lvl6pPr>
            <a:lvl7pPr lvl="6" algn="r" rtl="0">
              <a:buNone/>
              <a:defRPr sz="2000">
                <a:solidFill>
                  <a:srgbClr val="5A5B5B"/>
                </a:solidFill>
                <a:latin typeface="Calibri"/>
                <a:ea typeface="Calibri"/>
                <a:cs typeface="Calibri"/>
                <a:sym typeface="Calibri"/>
              </a:defRPr>
            </a:lvl7pPr>
            <a:lvl8pPr lvl="7" algn="r" rtl="0">
              <a:buNone/>
              <a:defRPr sz="2000">
                <a:solidFill>
                  <a:srgbClr val="5A5B5B"/>
                </a:solidFill>
                <a:latin typeface="Calibri"/>
                <a:ea typeface="Calibri"/>
                <a:cs typeface="Calibri"/>
                <a:sym typeface="Calibri"/>
              </a:defRPr>
            </a:lvl8pPr>
            <a:lvl9pPr lvl="8" algn="r" rtl="0">
              <a:buNone/>
              <a:defRPr sz="2000">
                <a:solidFill>
                  <a:srgbClr val="5A5B5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80" name="Google Shape;80;p17"/>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903F97"/>
              </a:buClr>
              <a:buSzPts val="4000"/>
              <a:buFont typeface="Calibri"/>
              <a:buNone/>
              <a:defRPr sz="4000" b="1">
                <a:solidFill>
                  <a:srgbClr val="903F97"/>
                </a:solidFill>
                <a:latin typeface="Calibri"/>
                <a:ea typeface="Calibri"/>
                <a:cs typeface="Calibri"/>
                <a:sym typeface="Calibri"/>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mage Only Editable">
  <p:cSld name="TITLE_ONLY_1_1_1">
    <p:spTree>
      <p:nvGrpSpPr>
        <p:cNvPr id="1" name="Shape 81"/>
        <p:cNvGrpSpPr/>
        <p:nvPr/>
      </p:nvGrpSpPr>
      <p:grpSpPr>
        <a:xfrm>
          <a:off x="0" y="0"/>
          <a:ext cx="0" cy="0"/>
          <a:chOff x="0" y="0"/>
          <a:chExt cx="0" cy="0"/>
        </a:xfrm>
      </p:grpSpPr>
      <p:sp>
        <p:nvSpPr>
          <p:cNvPr id="82" name="Google Shape;82;p18"/>
          <p:cNvSpPr txBox="1">
            <a:spLocks noGrp="1"/>
          </p:cNvSpPr>
          <p:nvPr>
            <p:ph type="sldNum" idx="12"/>
          </p:nvPr>
        </p:nvSpPr>
        <p:spPr>
          <a:xfrm>
            <a:off x="8243858" y="4510817"/>
            <a:ext cx="548700" cy="393600"/>
          </a:xfrm>
          <a:prstGeom prst="rect">
            <a:avLst/>
          </a:prstGeom>
        </p:spPr>
        <p:txBody>
          <a:bodyPr spcFirstLastPara="1" wrap="square" lIns="91425" tIns="91425" rIns="91425" bIns="91425" anchor="ctr" anchorCtr="0">
            <a:noAutofit/>
          </a:bodyPr>
          <a:lstStyle>
            <a:lvl1pPr lvl="0" algn="r" rtl="0">
              <a:buNone/>
              <a:defRPr sz="2000">
                <a:solidFill>
                  <a:srgbClr val="5A5B5B"/>
                </a:solidFill>
                <a:latin typeface="Calibri"/>
                <a:ea typeface="Calibri"/>
                <a:cs typeface="Calibri"/>
                <a:sym typeface="Calibri"/>
              </a:defRPr>
            </a:lvl1pPr>
            <a:lvl2pPr lvl="1" algn="r" rtl="0">
              <a:buNone/>
              <a:defRPr sz="2000">
                <a:solidFill>
                  <a:srgbClr val="5A5B5B"/>
                </a:solidFill>
                <a:latin typeface="Calibri"/>
                <a:ea typeface="Calibri"/>
                <a:cs typeface="Calibri"/>
                <a:sym typeface="Calibri"/>
              </a:defRPr>
            </a:lvl2pPr>
            <a:lvl3pPr lvl="2" algn="r" rtl="0">
              <a:buNone/>
              <a:defRPr sz="2000">
                <a:solidFill>
                  <a:srgbClr val="5A5B5B"/>
                </a:solidFill>
                <a:latin typeface="Calibri"/>
                <a:ea typeface="Calibri"/>
                <a:cs typeface="Calibri"/>
                <a:sym typeface="Calibri"/>
              </a:defRPr>
            </a:lvl3pPr>
            <a:lvl4pPr lvl="3" algn="r" rtl="0">
              <a:buNone/>
              <a:defRPr sz="2000">
                <a:solidFill>
                  <a:srgbClr val="5A5B5B"/>
                </a:solidFill>
                <a:latin typeface="Calibri"/>
                <a:ea typeface="Calibri"/>
                <a:cs typeface="Calibri"/>
                <a:sym typeface="Calibri"/>
              </a:defRPr>
            </a:lvl4pPr>
            <a:lvl5pPr lvl="4" algn="r" rtl="0">
              <a:buNone/>
              <a:defRPr sz="2000">
                <a:solidFill>
                  <a:srgbClr val="5A5B5B"/>
                </a:solidFill>
                <a:latin typeface="Calibri"/>
                <a:ea typeface="Calibri"/>
                <a:cs typeface="Calibri"/>
                <a:sym typeface="Calibri"/>
              </a:defRPr>
            </a:lvl5pPr>
            <a:lvl6pPr lvl="5" algn="r" rtl="0">
              <a:buNone/>
              <a:defRPr sz="2000">
                <a:solidFill>
                  <a:srgbClr val="5A5B5B"/>
                </a:solidFill>
                <a:latin typeface="Calibri"/>
                <a:ea typeface="Calibri"/>
                <a:cs typeface="Calibri"/>
                <a:sym typeface="Calibri"/>
              </a:defRPr>
            </a:lvl6pPr>
            <a:lvl7pPr lvl="6" algn="r" rtl="0">
              <a:buNone/>
              <a:defRPr sz="2000">
                <a:solidFill>
                  <a:srgbClr val="5A5B5B"/>
                </a:solidFill>
                <a:latin typeface="Calibri"/>
                <a:ea typeface="Calibri"/>
                <a:cs typeface="Calibri"/>
                <a:sym typeface="Calibri"/>
              </a:defRPr>
            </a:lvl7pPr>
            <a:lvl8pPr lvl="7" algn="r" rtl="0">
              <a:buNone/>
              <a:defRPr sz="2000">
                <a:solidFill>
                  <a:srgbClr val="5A5B5B"/>
                </a:solidFill>
                <a:latin typeface="Calibri"/>
                <a:ea typeface="Calibri"/>
                <a:cs typeface="Calibri"/>
                <a:sym typeface="Calibri"/>
              </a:defRPr>
            </a:lvl8pPr>
            <a:lvl9pPr lvl="8" algn="r" rtl="0">
              <a:buNone/>
              <a:defRPr sz="2000">
                <a:solidFill>
                  <a:srgbClr val="5A5B5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83" name="Google Shape;83;p18"/>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903F97"/>
              </a:buClr>
              <a:buSzPts val="4000"/>
              <a:buFont typeface="Calibri"/>
              <a:buNone/>
              <a:defRPr sz="4000" b="1">
                <a:solidFill>
                  <a:srgbClr val="903F97"/>
                </a:solidFill>
                <a:latin typeface="Calibri"/>
                <a:ea typeface="Calibri"/>
                <a:cs typeface="Calibri"/>
                <a:sym typeface="Calibri"/>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pic>
        <p:nvPicPr>
          <p:cNvPr id="84" name="Google Shape;84;p18"/>
          <p:cNvPicPr preferRelativeResize="0"/>
          <p:nvPr/>
        </p:nvPicPr>
        <p:blipFill rotWithShape="1">
          <a:blip r:embed="rId2">
            <a:alphaModFix/>
          </a:blip>
          <a:srcRect t="83024" r="76770"/>
          <a:stretch/>
        </p:blipFill>
        <p:spPr>
          <a:xfrm>
            <a:off x="0" y="4270373"/>
            <a:ext cx="2124075" cy="87312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ponsors">
  <p:cSld name="TITLE_ONLY_1_1_1_2">
    <p:spTree>
      <p:nvGrpSpPr>
        <p:cNvPr id="1" name="Shape 85"/>
        <p:cNvGrpSpPr/>
        <p:nvPr/>
      </p:nvGrpSpPr>
      <p:grpSpPr>
        <a:xfrm>
          <a:off x="0" y="0"/>
          <a:ext cx="0" cy="0"/>
          <a:chOff x="0" y="0"/>
          <a:chExt cx="0" cy="0"/>
        </a:xfrm>
      </p:grpSpPr>
      <p:pic>
        <p:nvPicPr>
          <p:cNvPr id="86" name="Google Shape;86;p19"/>
          <p:cNvPicPr preferRelativeResize="0"/>
          <p:nvPr/>
        </p:nvPicPr>
        <p:blipFill rotWithShape="1">
          <a:blip r:embed="rId2">
            <a:alphaModFix/>
          </a:blip>
          <a:srcRect t="13916" b="15799"/>
          <a:stretch/>
        </p:blipFill>
        <p:spPr>
          <a:xfrm>
            <a:off x="1068525" y="820125"/>
            <a:ext cx="7006950" cy="3693550"/>
          </a:xfrm>
          <a:prstGeom prst="rect">
            <a:avLst/>
          </a:prstGeom>
          <a:noFill/>
          <a:ln>
            <a:noFill/>
          </a:ln>
        </p:spPr>
      </p:pic>
      <p:sp>
        <p:nvSpPr>
          <p:cNvPr id="87" name="Google Shape;87;p19"/>
          <p:cNvSpPr txBox="1">
            <a:spLocks noGrp="1"/>
          </p:cNvSpPr>
          <p:nvPr>
            <p:ph type="sldNum" idx="12"/>
          </p:nvPr>
        </p:nvSpPr>
        <p:spPr>
          <a:xfrm>
            <a:off x="8243858" y="4510817"/>
            <a:ext cx="548700" cy="393600"/>
          </a:xfrm>
          <a:prstGeom prst="rect">
            <a:avLst/>
          </a:prstGeom>
        </p:spPr>
        <p:txBody>
          <a:bodyPr spcFirstLastPara="1" wrap="square" lIns="91425" tIns="91425" rIns="91425" bIns="91425" anchor="ctr" anchorCtr="0">
            <a:noAutofit/>
          </a:bodyPr>
          <a:lstStyle>
            <a:lvl1pPr lvl="0" algn="r" rtl="0">
              <a:buNone/>
              <a:defRPr sz="2000">
                <a:solidFill>
                  <a:srgbClr val="5A5B5B"/>
                </a:solidFill>
                <a:latin typeface="Calibri"/>
                <a:ea typeface="Calibri"/>
                <a:cs typeface="Calibri"/>
                <a:sym typeface="Calibri"/>
              </a:defRPr>
            </a:lvl1pPr>
            <a:lvl2pPr lvl="1" algn="r" rtl="0">
              <a:buNone/>
              <a:defRPr sz="2000">
                <a:solidFill>
                  <a:srgbClr val="5A5B5B"/>
                </a:solidFill>
                <a:latin typeface="Calibri"/>
                <a:ea typeface="Calibri"/>
                <a:cs typeface="Calibri"/>
                <a:sym typeface="Calibri"/>
              </a:defRPr>
            </a:lvl2pPr>
            <a:lvl3pPr lvl="2" algn="r" rtl="0">
              <a:buNone/>
              <a:defRPr sz="2000">
                <a:solidFill>
                  <a:srgbClr val="5A5B5B"/>
                </a:solidFill>
                <a:latin typeface="Calibri"/>
                <a:ea typeface="Calibri"/>
                <a:cs typeface="Calibri"/>
                <a:sym typeface="Calibri"/>
              </a:defRPr>
            </a:lvl3pPr>
            <a:lvl4pPr lvl="3" algn="r" rtl="0">
              <a:buNone/>
              <a:defRPr sz="2000">
                <a:solidFill>
                  <a:srgbClr val="5A5B5B"/>
                </a:solidFill>
                <a:latin typeface="Calibri"/>
                <a:ea typeface="Calibri"/>
                <a:cs typeface="Calibri"/>
                <a:sym typeface="Calibri"/>
              </a:defRPr>
            </a:lvl4pPr>
            <a:lvl5pPr lvl="4" algn="r" rtl="0">
              <a:buNone/>
              <a:defRPr sz="2000">
                <a:solidFill>
                  <a:srgbClr val="5A5B5B"/>
                </a:solidFill>
                <a:latin typeface="Calibri"/>
                <a:ea typeface="Calibri"/>
                <a:cs typeface="Calibri"/>
                <a:sym typeface="Calibri"/>
              </a:defRPr>
            </a:lvl5pPr>
            <a:lvl6pPr lvl="5" algn="r" rtl="0">
              <a:buNone/>
              <a:defRPr sz="2000">
                <a:solidFill>
                  <a:srgbClr val="5A5B5B"/>
                </a:solidFill>
                <a:latin typeface="Calibri"/>
                <a:ea typeface="Calibri"/>
                <a:cs typeface="Calibri"/>
                <a:sym typeface="Calibri"/>
              </a:defRPr>
            </a:lvl6pPr>
            <a:lvl7pPr lvl="6" algn="r" rtl="0">
              <a:buNone/>
              <a:defRPr sz="2000">
                <a:solidFill>
                  <a:srgbClr val="5A5B5B"/>
                </a:solidFill>
                <a:latin typeface="Calibri"/>
                <a:ea typeface="Calibri"/>
                <a:cs typeface="Calibri"/>
                <a:sym typeface="Calibri"/>
              </a:defRPr>
            </a:lvl7pPr>
            <a:lvl8pPr lvl="7" algn="r" rtl="0">
              <a:buNone/>
              <a:defRPr sz="2000">
                <a:solidFill>
                  <a:srgbClr val="5A5B5B"/>
                </a:solidFill>
                <a:latin typeface="Calibri"/>
                <a:ea typeface="Calibri"/>
                <a:cs typeface="Calibri"/>
                <a:sym typeface="Calibri"/>
              </a:defRPr>
            </a:lvl8pPr>
            <a:lvl9pPr lvl="8" algn="r" rtl="0">
              <a:buNone/>
              <a:defRPr sz="2000">
                <a:solidFill>
                  <a:srgbClr val="5A5B5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88" name="Google Shape;88;p19"/>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903F97"/>
              </a:buClr>
              <a:buSzPts val="4000"/>
              <a:buFont typeface="Calibri"/>
              <a:buNone/>
              <a:defRPr sz="4000" b="1">
                <a:solidFill>
                  <a:srgbClr val="903F97"/>
                </a:solidFill>
                <a:latin typeface="Calibri"/>
                <a:ea typeface="Calibri"/>
                <a:cs typeface="Calibri"/>
                <a:sym typeface="Calibri"/>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pic>
        <p:nvPicPr>
          <p:cNvPr id="89" name="Google Shape;89;p19"/>
          <p:cNvPicPr preferRelativeResize="0"/>
          <p:nvPr/>
        </p:nvPicPr>
        <p:blipFill rotWithShape="1">
          <a:blip r:embed="rId3">
            <a:alphaModFix/>
          </a:blip>
          <a:srcRect t="83024" r="76770"/>
          <a:stretch/>
        </p:blipFill>
        <p:spPr>
          <a:xfrm>
            <a:off x="0" y="4270373"/>
            <a:ext cx="2124075" cy="87312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ver 1">
  <p:cSld name="TITLE_ONLY_1_1_1_1">
    <p:spTree>
      <p:nvGrpSpPr>
        <p:cNvPr id="1" name="Shape 90"/>
        <p:cNvGrpSpPr/>
        <p:nvPr/>
      </p:nvGrpSpPr>
      <p:grpSpPr>
        <a:xfrm>
          <a:off x="0" y="0"/>
          <a:ext cx="0" cy="0"/>
          <a:chOff x="0" y="0"/>
          <a:chExt cx="0" cy="0"/>
        </a:xfrm>
      </p:grpSpPr>
      <p:pic>
        <p:nvPicPr>
          <p:cNvPr id="91" name="Google Shape;91;p20"/>
          <p:cNvPicPr preferRelativeResize="0"/>
          <p:nvPr/>
        </p:nvPicPr>
        <p:blipFill>
          <a:blip r:embed="rId2">
            <a:alphaModFix/>
          </a:blip>
          <a:stretch>
            <a:fillRect/>
          </a:stretch>
        </p:blipFill>
        <p:spPr>
          <a:xfrm>
            <a:off x="0" y="0"/>
            <a:ext cx="9144000" cy="5143506"/>
          </a:xfrm>
          <a:prstGeom prst="rect">
            <a:avLst/>
          </a:prstGeom>
          <a:noFill/>
          <a:ln>
            <a:noFill/>
          </a:ln>
        </p:spPr>
      </p:pic>
      <p:sp>
        <p:nvSpPr>
          <p:cNvPr id="92" name="Google Shape;92;p20"/>
          <p:cNvSpPr txBox="1">
            <a:spLocks noGrp="1"/>
          </p:cNvSpPr>
          <p:nvPr>
            <p:ph type="title"/>
          </p:nvPr>
        </p:nvSpPr>
        <p:spPr>
          <a:xfrm>
            <a:off x="420975" y="724475"/>
            <a:ext cx="2173500" cy="2202900"/>
          </a:xfrm>
          <a:prstGeom prst="rect">
            <a:avLst/>
          </a:prstGeom>
        </p:spPr>
        <p:txBody>
          <a:bodyPr spcFirstLastPara="1" wrap="square" lIns="91425" tIns="91425" rIns="91425" bIns="91425" anchor="ctr" anchorCtr="0">
            <a:noAutofit/>
          </a:bodyPr>
          <a:lstStyle>
            <a:lvl1pPr lvl="0" algn="ctr" rtl="0">
              <a:lnSpc>
                <a:spcPct val="75000"/>
              </a:lnSpc>
              <a:spcBef>
                <a:spcPts val="0"/>
              </a:spcBef>
              <a:spcAft>
                <a:spcPts val="0"/>
              </a:spcAft>
              <a:buClr>
                <a:srgbClr val="5A5B5B"/>
              </a:buClr>
              <a:buSzPts val="2400"/>
              <a:buNone/>
              <a:defRPr sz="2400">
                <a:solidFill>
                  <a:srgbClr val="5A5B5B"/>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3" name="Google Shape;93;p20"/>
          <p:cNvSpPr txBox="1">
            <a:spLocks noGrp="1"/>
          </p:cNvSpPr>
          <p:nvPr>
            <p:ph type="subTitle" idx="1"/>
          </p:nvPr>
        </p:nvSpPr>
        <p:spPr>
          <a:xfrm>
            <a:off x="3054525" y="1390200"/>
            <a:ext cx="1909200" cy="1155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1800"/>
              <a:buNone/>
              <a:defRPr sz="1800" b="1">
                <a:solidFill>
                  <a:srgbClr val="FFFFFF"/>
                </a:solidFill>
              </a:defRPr>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
        <p:nvSpPr>
          <p:cNvPr id="94" name="Google Shape;94;p20"/>
          <p:cNvSpPr txBox="1">
            <a:spLocks noGrp="1"/>
          </p:cNvSpPr>
          <p:nvPr>
            <p:ph type="subTitle" idx="2"/>
          </p:nvPr>
        </p:nvSpPr>
        <p:spPr>
          <a:xfrm>
            <a:off x="5860050" y="4466425"/>
            <a:ext cx="2927100" cy="391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2000"/>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ver 2">
  <p:cSld name="TITLE_ONLY_1_1_1_1_1">
    <p:spTree>
      <p:nvGrpSpPr>
        <p:cNvPr id="1" name="Shape 95"/>
        <p:cNvGrpSpPr/>
        <p:nvPr/>
      </p:nvGrpSpPr>
      <p:grpSpPr>
        <a:xfrm>
          <a:off x="0" y="0"/>
          <a:ext cx="0" cy="0"/>
          <a:chOff x="0" y="0"/>
          <a:chExt cx="0" cy="0"/>
        </a:xfrm>
      </p:grpSpPr>
      <p:pic>
        <p:nvPicPr>
          <p:cNvPr id="96" name="Google Shape;96;p21"/>
          <p:cNvPicPr preferRelativeResize="0"/>
          <p:nvPr/>
        </p:nvPicPr>
        <p:blipFill rotWithShape="1">
          <a:blip r:embed="rId2">
            <a:alphaModFix/>
          </a:blip>
          <a:srcRect/>
          <a:stretch/>
        </p:blipFill>
        <p:spPr>
          <a:xfrm>
            <a:off x="0" y="0"/>
            <a:ext cx="9144000" cy="5143506"/>
          </a:xfrm>
          <a:prstGeom prst="rect">
            <a:avLst/>
          </a:prstGeom>
          <a:noFill/>
          <a:ln>
            <a:noFill/>
          </a:ln>
        </p:spPr>
      </p:pic>
      <p:sp>
        <p:nvSpPr>
          <p:cNvPr id="97" name="Google Shape;97;p21"/>
          <p:cNvSpPr txBox="1">
            <a:spLocks noGrp="1"/>
          </p:cNvSpPr>
          <p:nvPr>
            <p:ph type="title"/>
          </p:nvPr>
        </p:nvSpPr>
        <p:spPr>
          <a:xfrm>
            <a:off x="420975" y="724475"/>
            <a:ext cx="2173500" cy="2202900"/>
          </a:xfrm>
          <a:prstGeom prst="rect">
            <a:avLst/>
          </a:prstGeom>
        </p:spPr>
        <p:txBody>
          <a:bodyPr spcFirstLastPara="1" wrap="square" lIns="91425" tIns="91425" rIns="91425" bIns="91425" anchor="ctr" anchorCtr="0">
            <a:noAutofit/>
          </a:bodyPr>
          <a:lstStyle>
            <a:lvl1pPr lvl="0" algn="ctr" rtl="0">
              <a:lnSpc>
                <a:spcPct val="75000"/>
              </a:lnSpc>
              <a:spcBef>
                <a:spcPts val="0"/>
              </a:spcBef>
              <a:spcAft>
                <a:spcPts val="0"/>
              </a:spcAft>
              <a:buClr>
                <a:srgbClr val="5A5B5B"/>
              </a:buClr>
              <a:buSzPts val="2400"/>
              <a:buNone/>
              <a:defRPr sz="2400">
                <a:solidFill>
                  <a:srgbClr val="5A5B5B"/>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8" name="Google Shape;98;p21"/>
          <p:cNvSpPr txBox="1">
            <a:spLocks noGrp="1"/>
          </p:cNvSpPr>
          <p:nvPr>
            <p:ph type="subTitle" idx="1"/>
          </p:nvPr>
        </p:nvSpPr>
        <p:spPr>
          <a:xfrm>
            <a:off x="3054525" y="1390200"/>
            <a:ext cx="1909200" cy="1155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1800"/>
              <a:buNone/>
              <a:defRPr sz="1800" b="1">
                <a:solidFill>
                  <a:srgbClr val="FFFFFF"/>
                </a:solidFill>
              </a:defRPr>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
        <p:nvSpPr>
          <p:cNvPr id="99" name="Google Shape;99;p21"/>
          <p:cNvSpPr txBox="1">
            <a:spLocks noGrp="1"/>
          </p:cNvSpPr>
          <p:nvPr>
            <p:ph type="subTitle" idx="2"/>
          </p:nvPr>
        </p:nvSpPr>
        <p:spPr>
          <a:xfrm>
            <a:off x="5860050" y="4466425"/>
            <a:ext cx="2927100" cy="391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2000"/>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ver 3">
  <p:cSld name="TITLE_ONLY_1_1_1_1_1_2">
    <p:spTree>
      <p:nvGrpSpPr>
        <p:cNvPr id="1" name="Shape 100"/>
        <p:cNvGrpSpPr/>
        <p:nvPr/>
      </p:nvGrpSpPr>
      <p:grpSpPr>
        <a:xfrm>
          <a:off x="0" y="0"/>
          <a:ext cx="0" cy="0"/>
          <a:chOff x="0" y="0"/>
          <a:chExt cx="0" cy="0"/>
        </a:xfrm>
      </p:grpSpPr>
      <p:pic>
        <p:nvPicPr>
          <p:cNvPr id="101" name="Google Shape;101;p22"/>
          <p:cNvPicPr preferRelativeResize="0"/>
          <p:nvPr/>
        </p:nvPicPr>
        <p:blipFill rotWithShape="1">
          <a:blip r:embed="rId2">
            <a:alphaModFix/>
          </a:blip>
          <a:srcRect/>
          <a:stretch/>
        </p:blipFill>
        <p:spPr>
          <a:xfrm>
            <a:off x="0" y="0"/>
            <a:ext cx="9144000" cy="5143506"/>
          </a:xfrm>
          <a:prstGeom prst="rect">
            <a:avLst/>
          </a:prstGeom>
          <a:noFill/>
          <a:ln>
            <a:noFill/>
          </a:ln>
        </p:spPr>
      </p:pic>
      <p:sp>
        <p:nvSpPr>
          <p:cNvPr id="102" name="Google Shape;102;p22"/>
          <p:cNvSpPr txBox="1">
            <a:spLocks noGrp="1"/>
          </p:cNvSpPr>
          <p:nvPr>
            <p:ph type="title"/>
          </p:nvPr>
        </p:nvSpPr>
        <p:spPr>
          <a:xfrm>
            <a:off x="420975" y="724475"/>
            <a:ext cx="2173500" cy="2202900"/>
          </a:xfrm>
          <a:prstGeom prst="rect">
            <a:avLst/>
          </a:prstGeom>
        </p:spPr>
        <p:txBody>
          <a:bodyPr spcFirstLastPara="1" wrap="square" lIns="91425" tIns="91425" rIns="91425" bIns="91425" anchor="ctr" anchorCtr="0">
            <a:noAutofit/>
          </a:bodyPr>
          <a:lstStyle>
            <a:lvl1pPr lvl="0" algn="ctr" rtl="0">
              <a:lnSpc>
                <a:spcPct val="75000"/>
              </a:lnSpc>
              <a:spcBef>
                <a:spcPts val="0"/>
              </a:spcBef>
              <a:spcAft>
                <a:spcPts val="0"/>
              </a:spcAft>
              <a:buClr>
                <a:srgbClr val="5A5B5B"/>
              </a:buClr>
              <a:buSzPts val="2400"/>
              <a:buNone/>
              <a:defRPr sz="2400">
                <a:solidFill>
                  <a:srgbClr val="5A5B5B"/>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03" name="Google Shape;103;p22"/>
          <p:cNvSpPr txBox="1">
            <a:spLocks noGrp="1"/>
          </p:cNvSpPr>
          <p:nvPr>
            <p:ph type="subTitle" idx="1"/>
          </p:nvPr>
        </p:nvSpPr>
        <p:spPr>
          <a:xfrm>
            <a:off x="3054525" y="1390200"/>
            <a:ext cx="1909200" cy="1155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1800"/>
              <a:buNone/>
              <a:defRPr sz="1800" b="1">
                <a:solidFill>
                  <a:srgbClr val="FFFFFF"/>
                </a:solidFill>
              </a:defRPr>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
        <p:nvSpPr>
          <p:cNvPr id="104" name="Google Shape;104;p22"/>
          <p:cNvSpPr txBox="1">
            <a:spLocks noGrp="1"/>
          </p:cNvSpPr>
          <p:nvPr>
            <p:ph type="subTitle" idx="2"/>
          </p:nvPr>
        </p:nvSpPr>
        <p:spPr>
          <a:xfrm>
            <a:off x="5860050" y="4466425"/>
            <a:ext cx="2927100" cy="391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2000"/>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ver 4">
  <p:cSld name="TITLE_ONLY_1_1_1_1_1_1">
    <p:spTree>
      <p:nvGrpSpPr>
        <p:cNvPr id="1" name="Shape 105"/>
        <p:cNvGrpSpPr/>
        <p:nvPr/>
      </p:nvGrpSpPr>
      <p:grpSpPr>
        <a:xfrm>
          <a:off x="0" y="0"/>
          <a:ext cx="0" cy="0"/>
          <a:chOff x="0" y="0"/>
          <a:chExt cx="0" cy="0"/>
        </a:xfrm>
      </p:grpSpPr>
      <p:pic>
        <p:nvPicPr>
          <p:cNvPr id="106" name="Google Shape;106;p23"/>
          <p:cNvPicPr preferRelativeResize="0"/>
          <p:nvPr/>
        </p:nvPicPr>
        <p:blipFill rotWithShape="1">
          <a:blip r:embed="rId2">
            <a:alphaModFix/>
          </a:blip>
          <a:srcRect/>
          <a:stretch/>
        </p:blipFill>
        <p:spPr>
          <a:xfrm>
            <a:off x="0" y="0"/>
            <a:ext cx="9144000" cy="5143506"/>
          </a:xfrm>
          <a:prstGeom prst="rect">
            <a:avLst/>
          </a:prstGeom>
          <a:noFill/>
          <a:ln>
            <a:noFill/>
          </a:ln>
        </p:spPr>
      </p:pic>
      <p:sp>
        <p:nvSpPr>
          <p:cNvPr id="107" name="Google Shape;107;p23"/>
          <p:cNvSpPr txBox="1">
            <a:spLocks noGrp="1"/>
          </p:cNvSpPr>
          <p:nvPr>
            <p:ph type="title"/>
          </p:nvPr>
        </p:nvSpPr>
        <p:spPr>
          <a:xfrm>
            <a:off x="420975" y="724475"/>
            <a:ext cx="2173500" cy="2202900"/>
          </a:xfrm>
          <a:prstGeom prst="rect">
            <a:avLst/>
          </a:prstGeom>
        </p:spPr>
        <p:txBody>
          <a:bodyPr spcFirstLastPara="1" wrap="square" lIns="91425" tIns="91425" rIns="91425" bIns="91425" anchor="ctr" anchorCtr="0">
            <a:noAutofit/>
          </a:bodyPr>
          <a:lstStyle>
            <a:lvl1pPr lvl="0" algn="ctr" rtl="0">
              <a:lnSpc>
                <a:spcPct val="75000"/>
              </a:lnSpc>
              <a:spcBef>
                <a:spcPts val="0"/>
              </a:spcBef>
              <a:spcAft>
                <a:spcPts val="0"/>
              </a:spcAft>
              <a:buClr>
                <a:srgbClr val="5A5B5B"/>
              </a:buClr>
              <a:buSzPts val="2400"/>
              <a:buNone/>
              <a:defRPr sz="2400">
                <a:solidFill>
                  <a:srgbClr val="5A5B5B"/>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08" name="Google Shape;108;p23"/>
          <p:cNvSpPr txBox="1">
            <a:spLocks noGrp="1"/>
          </p:cNvSpPr>
          <p:nvPr>
            <p:ph type="subTitle" idx="1"/>
          </p:nvPr>
        </p:nvSpPr>
        <p:spPr>
          <a:xfrm>
            <a:off x="3054525" y="1390200"/>
            <a:ext cx="1909200" cy="1155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1800"/>
              <a:buNone/>
              <a:defRPr sz="1800" b="1">
                <a:solidFill>
                  <a:srgbClr val="FFFFFF"/>
                </a:solidFill>
              </a:defRPr>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
        <p:nvSpPr>
          <p:cNvPr id="109" name="Google Shape;109;p23"/>
          <p:cNvSpPr txBox="1">
            <a:spLocks noGrp="1"/>
          </p:cNvSpPr>
          <p:nvPr>
            <p:ph type="subTitle" idx="2"/>
          </p:nvPr>
        </p:nvSpPr>
        <p:spPr>
          <a:xfrm>
            <a:off x="5860050" y="4466425"/>
            <a:ext cx="2927100" cy="391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2000"/>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ver 5">
  <p:cSld name="TITLE_ONLY_1_1_1_1_1_1_1">
    <p:spTree>
      <p:nvGrpSpPr>
        <p:cNvPr id="1" name="Shape 110"/>
        <p:cNvGrpSpPr/>
        <p:nvPr/>
      </p:nvGrpSpPr>
      <p:grpSpPr>
        <a:xfrm>
          <a:off x="0" y="0"/>
          <a:ext cx="0" cy="0"/>
          <a:chOff x="0" y="0"/>
          <a:chExt cx="0" cy="0"/>
        </a:xfrm>
      </p:grpSpPr>
      <p:pic>
        <p:nvPicPr>
          <p:cNvPr id="111" name="Google Shape;111;p24"/>
          <p:cNvPicPr preferRelativeResize="0"/>
          <p:nvPr/>
        </p:nvPicPr>
        <p:blipFill rotWithShape="1">
          <a:blip r:embed="rId2">
            <a:alphaModFix/>
          </a:blip>
          <a:srcRect/>
          <a:stretch/>
        </p:blipFill>
        <p:spPr>
          <a:xfrm>
            <a:off x="0" y="0"/>
            <a:ext cx="9144000" cy="5143506"/>
          </a:xfrm>
          <a:prstGeom prst="rect">
            <a:avLst/>
          </a:prstGeom>
          <a:noFill/>
          <a:ln>
            <a:noFill/>
          </a:ln>
        </p:spPr>
      </p:pic>
      <p:sp>
        <p:nvSpPr>
          <p:cNvPr id="112" name="Google Shape;112;p24"/>
          <p:cNvSpPr txBox="1">
            <a:spLocks noGrp="1"/>
          </p:cNvSpPr>
          <p:nvPr>
            <p:ph type="title"/>
          </p:nvPr>
        </p:nvSpPr>
        <p:spPr>
          <a:xfrm>
            <a:off x="420975" y="724475"/>
            <a:ext cx="2173500" cy="2202900"/>
          </a:xfrm>
          <a:prstGeom prst="rect">
            <a:avLst/>
          </a:prstGeom>
        </p:spPr>
        <p:txBody>
          <a:bodyPr spcFirstLastPara="1" wrap="square" lIns="91425" tIns="91425" rIns="91425" bIns="91425" anchor="ctr" anchorCtr="0">
            <a:noAutofit/>
          </a:bodyPr>
          <a:lstStyle>
            <a:lvl1pPr lvl="0" algn="ctr" rtl="0">
              <a:lnSpc>
                <a:spcPct val="75000"/>
              </a:lnSpc>
              <a:spcBef>
                <a:spcPts val="0"/>
              </a:spcBef>
              <a:spcAft>
                <a:spcPts val="0"/>
              </a:spcAft>
              <a:buClr>
                <a:srgbClr val="FFFFFF"/>
              </a:buClr>
              <a:buSzPts val="2400"/>
              <a:buNone/>
              <a:defRPr sz="2400">
                <a:solidFill>
                  <a:srgbClr val="FFFFFF"/>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13" name="Google Shape;113;p24"/>
          <p:cNvSpPr txBox="1">
            <a:spLocks noGrp="1"/>
          </p:cNvSpPr>
          <p:nvPr>
            <p:ph type="subTitle" idx="1"/>
          </p:nvPr>
        </p:nvSpPr>
        <p:spPr>
          <a:xfrm>
            <a:off x="3054525" y="1390200"/>
            <a:ext cx="1909200" cy="1155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5A5B5B"/>
              </a:buClr>
              <a:buSzPts val="1800"/>
              <a:buNone/>
              <a:defRPr sz="1800" b="1">
                <a:solidFill>
                  <a:srgbClr val="5A5B5B"/>
                </a:solidFill>
              </a:defRPr>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
        <p:nvSpPr>
          <p:cNvPr id="114" name="Google Shape;114;p24"/>
          <p:cNvSpPr txBox="1">
            <a:spLocks noGrp="1"/>
          </p:cNvSpPr>
          <p:nvPr>
            <p:ph type="subTitle" idx="2"/>
          </p:nvPr>
        </p:nvSpPr>
        <p:spPr>
          <a:xfrm>
            <a:off x="5860050" y="4466425"/>
            <a:ext cx="2927100" cy="391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2000"/>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ver 6">
  <p:cSld name="TITLE_ONLY_1_1_1_1_1_1_1_2">
    <p:spTree>
      <p:nvGrpSpPr>
        <p:cNvPr id="1" name="Shape 115"/>
        <p:cNvGrpSpPr/>
        <p:nvPr/>
      </p:nvGrpSpPr>
      <p:grpSpPr>
        <a:xfrm>
          <a:off x="0" y="0"/>
          <a:ext cx="0" cy="0"/>
          <a:chOff x="0" y="0"/>
          <a:chExt cx="0" cy="0"/>
        </a:xfrm>
      </p:grpSpPr>
      <p:pic>
        <p:nvPicPr>
          <p:cNvPr id="116" name="Google Shape;116;p25"/>
          <p:cNvPicPr preferRelativeResize="0"/>
          <p:nvPr/>
        </p:nvPicPr>
        <p:blipFill rotWithShape="1">
          <a:blip r:embed="rId2">
            <a:alphaModFix/>
          </a:blip>
          <a:srcRect/>
          <a:stretch/>
        </p:blipFill>
        <p:spPr>
          <a:xfrm>
            <a:off x="0" y="0"/>
            <a:ext cx="9144000" cy="5143506"/>
          </a:xfrm>
          <a:prstGeom prst="rect">
            <a:avLst/>
          </a:prstGeom>
          <a:noFill/>
          <a:ln>
            <a:noFill/>
          </a:ln>
        </p:spPr>
      </p:pic>
      <p:sp>
        <p:nvSpPr>
          <p:cNvPr id="117" name="Google Shape;117;p25"/>
          <p:cNvSpPr txBox="1">
            <a:spLocks noGrp="1"/>
          </p:cNvSpPr>
          <p:nvPr>
            <p:ph type="title"/>
          </p:nvPr>
        </p:nvSpPr>
        <p:spPr>
          <a:xfrm>
            <a:off x="420975" y="724475"/>
            <a:ext cx="2173500" cy="2202900"/>
          </a:xfrm>
          <a:prstGeom prst="rect">
            <a:avLst/>
          </a:prstGeom>
        </p:spPr>
        <p:txBody>
          <a:bodyPr spcFirstLastPara="1" wrap="square" lIns="91425" tIns="91425" rIns="91425" bIns="91425" anchor="ctr" anchorCtr="0">
            <a:noAutofit/>
          </a:bodyPr>
          <a:lstStyle>
            <a:lvl1pPr lvl="0" algn="ctr" rtl="0">
              <a:lnSpc>
                <a:spcPct val="75000"/>
              </a:lnSpc>
              <a:spcBef>
                <a:spcPts val="0"/>
              </a:spcBef>
              <a:spcAft>
                <a:spcPts val="0"/>
              </a:spcAft>
              <a:buClr>
                <a:srgbClr val="FFFFFF"/>
              </a:buClr>
              <a:buSzPts val="2400"/>
              <a:buNone/>
              <a:defRPr sz="2400">
                <a:solidFill>
                  <a:srgbClr val="FFFFFF"/>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18" name="Google Shape;118;p25"/>
          <p:cNvSpPr txBox="1">
            <a:spLocks noGrp="1"/>
          </p:cNvSpPr>
          <p:nvPr>
            <p:ph type="subTitle" idx="1"/>
          </p:nvPr>
        </p:nvSpPr>
        <p:spPr>
          <a:xfrm>
            <a:off x="3054525" y="1390200"/>
            <a:ext cx="1909200" cy="1155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5A5B5B"/>
              </a:buClr>
              <a:buSzPts val="1800"/>
              <a:buNone/>
              <a:defRPr sz="1800" b="1">
                <a:solidFill>
                  <a:srgbClr val="5A5B5B"/>
                </a:solidFill>
              </a:defRPr>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
        <p:nvSpPr>
          <p:cNvPr id="119" name="Google Shape;119;p25"/>
          <p:cNvSpPr txBox="1">
            <a:spLocks noGrp="1"/>
          </p:cNvSpPr>
          <p:nvPr>
            <p:ph type="subTitle" idx="2"/>
          </p:nvPr>
        </p:nvSpPr>
        <p:spPr>
          <a:xfrm>
            <a:off x="5860050" y="4466425"/>
            <a:ext cx="2927100" cy="391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2000"/>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ver 7">
  <p:cSld name="TITLE_ONLY_1_1_1_1_1_1_1_1">
    <p:spTree>
      <p:nvGrpSpPr>
        <p:cNvPr id="1" name="Shape 120"/>
        <p:cNvGrpSpPr/>
        <p:nvPr/>
      </p:nvGrpSpPr>
      <p:grpSpPr>
        <a:xfrm>
          <a:off x="0" y="0"/>
          <a:ext cx="0" cy="0"/>
          <a:chOff x="0" y="0"/>
          <a:chExt cx="0" cy="0"/>
        </a:xfrm>
      </p:grpSpPr>
      <p:pic>
        <p:nvPicPr>
          <p:cNvPr id="121" name="Google Shape;121;p26"/>
          <p:cNvPicPr preferRelativeResize="0"/>
          <p:nvPr/>
        </p:nvPicPr>
        <p:blipFill rotWithShape="1">
          <a:blip r:embed="rId2">
            <a:alphaModFix/>
          </a:blip>
          <a:srcRect/>
          <a:stretch/>
        </p:blipFill>
        <p:spPr>
          <a:xfrm>
            <a:off x="0" y="0"/>
            <a:ext cx="9144000" cy="5143506"/>
          </a:xfrm>
          <a:prstGeom prst="rect">
            <a:avLst/>
          </a:prstGeom>
          <a:noFill/>
          <a:ln>
            <a:noFill/>
          </a:ln>
        </p:spPr>
      </p:pic>
      <p:sp>
        <p:nvSpPr>
          <p:cNvPr id="122" name="Google Shape;122;p26"/>
          <p:cNvSpPr txBox="1">
            <a:spLocks noGrp="1"/>
          </p:cNvSpPr>
          <p:nvPr>
            <p:ph type="title"/>
          </p:nvPr>
        </p:nvSpPr>
        <p:spPr>
          <a:xfrm>
            <a:off x="420975" y="724475"/>
            <a:ext cx="2173500" cy="2202900"/>
          </a:xfrm>
          <a:prstGeom prst="rect">
            <a:avLst/>
          </a:prstGeom>
        </p:spPr>
        <p:txBody>
          <a:bodyPr spcFirstLastPara="1" wrap="square" lIns="91425" tIns="91425" rIns="91425" bIns="91425" anchor="ctr" anchorCtr="0">
            <a:noAutofit/>
          </a:bodyPr>
          <a:lstStyle>
            <a:lvl1pPr lvl="0" algn="ctr" rtl="0">
              <a:lnSpc>
                <a:spcPct val="75000"/>
              </a:lnSpc>
              <a:spcBef>
                <a:spcPts val="0"/>
              </a:spcBef>
              <a:spcAft>
                <a:spcPts val="0"/>
              </a:spcAft>
              <a:buClr>
                <a:srgbClr val="FFFFFF"/>
              </a:buClr>
              <a:buSzPts val="2400"/>
              <a:buNone/>
              <a:defRPr sz="2400">
                <a:solidFill>
                  <a:srgbClr val="FFFFFF"/>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23" name="Google Shape;123;p26"/>
          <p:cNvSpPr txBox="1">
            <a:spLocks noGrp="1"/>
          </p:cNvSpPr>
          <p:nvPr>
            <p:ph type="subTitle" idx="1"/>
          </p:nvPr>
        </p:nvSpPr>
        <p:spPr>
          <a:xfrm>
            <a:off x="3054525" y="1390200"/>
            <a:ext cx="1909200" cy="1155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5A5B5B"/>
              </a:buClr>
              <a:buSzPts val="1800"/>
              <a:buNone/>
              <a:defRPr sz="1800" b="1">
                <a:solidFill>
                  <a:srgbClr val="5A5B5B"/>
                </a:solidFill>
              </a:defRPr>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
        <p:nvSpPr>
          <p:cNvPr id="124" name="Google Shape;124;p26"/>
          <p:cNvSpPr txBox="1">
            <a:spLocks noGrp="1"/>
          </p:cNvSpPr>
          <p:nvPr>
            <p:ph type="subTitle" idx="2"/>
          </p:nvPr>
        </p:nvSpPr>
        <p:spPr>
          <a:xfrm>
            <a:off x="5860050" y="4466425"/>
            <a:ext cx="2927100" cy="391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2000"/>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ver 8">
  <p:cSld name="TITLE_ONLY_1_1_1_1_1_1_1_1_2">
    <p:spTree>
      <p:nvGrpSpPr>
        <p:cNvPr id="1" name="Shape 125"/>
        <p:cNvGrpSpPr/>
        <p:nvPr/>
      </p:nvGrpSpPr>
      <p:grpSpPr>
        <a:xfrm>
          <a:off x="0" y="0"/>
          <a:ext cx="0" cy="0"/>
          <a:chOff x="0" y="0"/>
          <a:chExt cx="0" cy="0"/>
        </a:xfrm>
      </p:grpSpPr>
      <p:pic>
        <p:nvPicPr>
          <p:cNvPr id="126" name="Google Shape;126;p27"/>
          <p:cNvPicPr preferRelativeResize="0"/>
          <p:nvPr/>
        </p:nvPicPr>
        <p:blipFill rotWithShape="1">
          <a:blip r:embed="rId2">
            <a:alphaModFix/>
          </a:blip>
          <a:srcRect/>
          <a:stretch/>
        </p:blipFill>
        <p:spPr>
          <a:xfrm>
            <a:off x="0" y="0"/>
            <a:ext cx="9144000" cy="5143506"/>
          </a:xfrm>
          <a:prstGeom prst="rect">
            <a:avLst/>
          </a:prstGeom>
          <a:noFill/>
          <a:ln>
            <a:noFill/>
          </a:ln>
        </p:spPr>
      </p:pic>
      <p:sp>
        <p:nvSpPr>
          <p:cNvPr id="127" name="Google Shape;127;p27"/>
          <p:cNvSpPr txBox="1">
            <a:spLocks noGrp="1"/>
          </p:cNvSpPr>
          <p:nvPr>
            <p:ph type="title"/>
          </p:nvPr>
        </p:nvSpPr>
        <p:spPr>
          <a:xfrm>
            <a:off x="420975" y="724475"/>
            <a:ext cx="2173500" cy="2202900"/>
          </a:xfrm>
          <a:prstGeom prst="rect">
            <a:avLst/>
          </a:prstGeom>
        </p:spPr>
        <p:txBody>
          <a:bodyPr spcFirstLastPara="1" wrap="square" lIns="91425" tIns="91425" rIns="91425" bIns="91425" anchor="ctr" anchorCtr="0">
            <a:noAutofit/>
          </a:bodyPr>
          <a:lstStyle>
            <a:lvl1pPr lvl="0" algn="ctr" rtl="0">
              <a:lnSpc>
                <a:spcPct val="75000"/>
              </a:lnSpc>
              <a:spcBef>
                <a:spcPts val="0"/>
              </a:spcBef>
              <a:spcAft>
                <a:spcPts val="0"/>
              </a:spcAft>
              <a:buClr>
                <a:srgbClr val="FFFFFF"/>
              </a:buClr>
              <a:buSzPts val="2400"/>
              <a:buNone/>
              <a:defRPr sz="2400">
                <a:solidFill>
                  <a:srgbClr val="FFFFFF"/>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28" name="Google Shape;128;p27"/>
          <p:cNvSpPr txBox="1">
            <a:spLocks noGrp="1"/>
          </p:cNvSpPr>
          <p:nvPr>
            <p:ph type="subTitle" idx="1"/>
          </p:nvPr>
        </p:nvSpPr>
        <p:spPr>
          <a:xfrm>
            <a:off x="3054525" y="1390200"/>
            <a:ext cx="1909200" cy="1155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5A5B5B"/>
              </a:buClr>
              <a:buSzPts val="1800"/>
              <a:buNone/>
              <a:defRPr sz="1800" b="1">
                <a:solidFill>
                  <a:srgbClr val="5A5B5B"/>
                </a:solidFill>
              </a:defRPr>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
        <p:nvSpPr>
          <p:cNvPr id="129" name="Google Shape;129;p27"/>
          <p:cNvSpPr txBox="1">
            <a:spLocks noGrp="1"/>
          </p:cNvSpPr>
          <p:nvPr>
            <p:ph type="subTitle" idx="2"/>
          </p:nvPr>
        </p:nvSpPr>
        <p:spPr>
          <a:xfrm>
            <a:off x="5860050" y="4466425"/>
            <a:ext cx="2927100" cy="391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2000"/>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ver 9">
  <p:cSld name="TITLE_ONLY_1_1_1_1_1_1_1_1_1">
    <p:spTree>
      <p:nvGrpSpPr>
        <p:cNvPr id="1" name="Shape 130"/>
        <p:cNvGrpSpPr/>
        <p:nvPr/>
      </p:nvGrpSpPr>
      <p:grpSpPr>
        <a:xfrm>
          <a:off x="0" y="0"/>
          <a:ext cx="0" cy="0"/>
          <a:chOff x="0" y="0"/>
          <a:chExt cx="0" cy="0"/>
        </a:xfrm>
      </p:grpSpPr>
      <p:pic>
        <p:nvPicPr>
          <p:cNvPr id="131" name="Google Shape;131;p28"/>
          <p:cNvPicPr preferRelativeResize="0"/>
          <p:nvPr/>
        </p:nvPicPr>
        <p:blipFill rotWithShape="1">
          <a:blip r:embed="rId2">
            <a:alphaModFix/>
          </a:blip>
          <a:srcRect/>
          <a:stretch/>
        </p:blipFill>
        <p:spPr>
          <a:xfrm>
            <a:off x="0" y="0"/>
            <a:ext cx="9144000" cy="5143506"/>
          </a:xfrm>
          <a:prstGeom prst="rect">
            <a:avLst/>
          </a:prstGeom>
          <a:noFill/>
          <a:ln>
            <a:noFill/>
          </a:ln>
        </p:spPr>
      </p:pic>
      <p:sp>
        <p:nvSpPr>
          <p:cNvPr id="132" name="Google Shape;132;p28"/>
          <p:cNvSpPr txBox="1">
            <a:spLocks noGrp="1"/>
          </p:cNvSpPr>
          <p:nvPr>
            <p:ph type="title"/>
          </p:nvPr>
        </p:nvSpPr>
        <p:spPr>
          <a:xfrm>
            <a:off x="420975" y="724475"/>
            <a:ext cx="2173500" cy="2202900"/>
          </a:xfrm>
          <a:prstGeom prst="rect">
            <a:avLst/>
          </a:prstGeom>
        </p:spPr>
        <p:txBody>
          <a:bodyPr spcFirstLastPara="1" wrap="square" lIns="91425" tIns="91425" rIns="91425" bIns="91425" anchor="ctr" anchorCtr="0">
            <a:noAutofit/>
          </a:bodyPr>
          <a:lstStyle>
            <a:lvl1pPr lvl="0" algn="ctr" rtl="0">
              <a:lnSpc>
                <a:spcPct val="75000"/>
              </a:lnSpc>
              <a:spcBef>
                <a:spcPts val="0"/>
              </a:spcBef>
              <a:spcAft>
                <a:spcPts val="0"/>
              </a:spcAft>
              <a:buClr>
                <a:srgbClr val="FFFFFF"/>
              </a:buClr>
              <a:buSzPts val="2400"/>
              <a:buNone/>
              <a:defRPr sz="2400">
                <a:solidFill>
                  <a:srgbClr val="FFFFFF"/>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33" name="Google Shape;133;p28"/>
          <p:cNvSpPr txBox="1">
            <a:spLocks noGrp="1"/>
          </p:cNvSpPr>
          <p:nvPr>
            <p:ph type="subTitle" idx="1"/>
          </p:nvPr>
        </p:nvSpPr>
        <p:spPr>
          <a:xfrm>
            <a:off x="3054525" y="1390200"/>
            <a:ext cx="1909200" cy="1155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5A5B5B"/>
              </a:buClr>
              <a:buSzPts val="1800"/>
              <a:buNone/>
              <a:defRPr sz="1800" b="1">
                <a:solidFill>
                  <a:srgbClr val="5A5B5B"/>
                </a:solidFill>
              </a:defRPr>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
        <p:nvSpPr>
          <p:cNvPr id="134" name="Google Shape;134;p28"/>
          <p:cNvSpPr txBox="1">
            <a:spLocks noGrp="1"/>
          </p:cNvSpPr>
          <p:nvPr>
            <p:ph type="subTitle" idx="2"/>
          </p:nvPr>
        </p:nvSpPr>
        <p:spPr>
          <a:xfrm>
            <a:off x="5860050" y="4466425"/>
            <a:ext cx="2927100" cy="391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2000"/>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ver 10">
  <p:cSld name="TITLE_ONLY_1_1_1_1_1_1_1_1_1_2">
    <p:spTree>
      <p:nvGrpSpPr>
        <p:cNvPr id="1" name="Shape 135"/>
        <p:cNvGrpSpPr/>
        <p:nvPr/>
      </p:nvGrpSpPr>
      <p:grpSpPr>
        <a:xfrm>
          <a:off x="0" y="0"/>
          <a:ext cx="0" cy="0"/>
          <a:chOff x="0" y="0"/>
          <a:chExt cx="0" cy="0"/>
        </a:xfrm>
      </p:grpSpPr>
      <p:pic>
        <p:nvPicPr>
          <p:cNvPr id="136" name="Google Shape;136;p29"/>
          <p:cNvPicPr preferRelativeResize="0"/>
          <p:nvPr/>
        </p:nvPicPr>
        <p:blipFill rotWithShape="1">
          <a:blip r:embed="rId2">
            <a:alphaModFix/>
          </a:blip>
          <a:srcRect/>
          <a:stretch/>
        </p:blipFill>
        <p:spPr>
          <a:xfrm>
            <a:off x="0" y="0"/>
            <a:ext cx="9144000" cy="5143506"/>
          </a:xfrm>
          <a:prstGeom prst="rect">
            <a:avLst/>
          </a:prstGeom>
          <a:noFill/>
          <a:ln>
            <a:noFill/>
          </a:ln>
        </p:spPr>
      </p:pic>
      <p:sp>
        <p:nvSpPr>
          <p:cNvPr id="137" name="Google Shape;137;p29"/>
          <p:cNvSpPr txBox="1">
            <a:spLocks noGrp="1"/>
          </p:cNvSpPr>
          <p:nvPr>
            <p:ph type="title"/>
          </p:nvPr>
        </p:nvSpPr>
        <p:spPr>
          <a:xfrm>
            <a:off x="420975" y="724475"/>
            <a:ext cx="2173500" cy="2202900"/>
          </a:xfrm>
          <a:prstGeom prst="rect">
            <a:avLst/>
          </a:prstGeom>
        </p:spPr>
        <p:txBody>
          <a:bodyPr spcFirstLastPara="1" wrap="square" lIns="91425" tIns="91425" rIns="91425" bIns="91425" anchor="ctr" anchorCtr="0">
            <a:noAutofit/>
          </a:bodyPr>
          <a:lstStyle>
            <a:lvl1pPr lvl="0" algn="ctr" rtl="0">
              <a:lnSpc>
                <a:spcPct val="75000"/>
              </a:lnSpc>
              <a:spcBef>
                <a:spcPts val="0"/>
              </a:spcBef>
              <a:spcAft>
                <a:spcPts val="0"/>
              </a:spcAft>
              <a:buClr>
                <a:srgbClr val="FFFFFF"/>
              </a:buClr>
              <a:buSzPts val="2400"/>
              <a:buNone/>
              <a:defRPr sz="2400">
                <a:solidFill>
                  <a:srgbClr val="FFFFFF"/>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38" name="Google Shape;138;p29"/>
          <p:cNvSpPr txBox="1">
            <a:spLocks noGrp="1"/>
          </p:cNvSpPr>
          <p:nvPr>
            <p:ph type="subTitle" idx="1"/>
          </p:nvPr>
        </p:nvSpPr>
        <p:spPr>
          <a:xfrm>
            <a:off x="3054525" y="1390200"/>
            <a:ext cx="1909200" cy="1155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5A5B5B"/>
              </a:buClr>
              <a:buSzPts val="1800"/>
              <a:buNone/>
              <a:defRPr sz="1800" b="1">
                <a:solidFill>
                  <a:srgbClr val="5A5B5B"/>
                </a:solidFill>
              </a:defRPr>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
        <p:nvSpPr>
          <p:cNvPr id="139" name="Google Shape;139;p29"/>
          <p:cNvSpPr txBox="1">
            <a:spLocks noGrp="1"/>
          </p:cNvSpPr>
          <p:nvPr>
            <p:ph type="subTitle" idx="2"/>
          </p:nvPr>
        </p:nvSpPr>
        <p:spPr>
          <a:xfrm>
            <a:off x="5860050" y="4466425"/>
            <a:ext cx="2927100" cy="391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2000"/>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ver 11">
  <p:cSld name="TITLE_ONLY_1_1_1_1_1_1_1_1_1_1">
    <p:spTree>
      <p:nvGrpSpPr>
        <p:cNvPr id="1" name="Shape 140"/>
        <p:cNvGrpSpPr/>
        <p:nvPr/>
      </p:nvGrpSpPr>
      <p:grpSpPr>
        <a:xfrm>
          <a:off x="0" y="0"/>
          <a:ext cx="0" cy="0"/>
          <a:chOff x="0" y="0"/>
          <a:chExt cx="0" cy="0"/>
        </a:xfrm>
      </p:grpSpPr>
      <p:pic>
        <p:nvPicPr>
          <p:cNvPr id="141" name="Google Shape;141;p30"/>
          <p:cNvPicPr preferRelativeResize="0"/>
          <p:nvPr/>
        </p:nvPicPr>
        <p:blipFill rotWithShape="1">
          <a:blip r:embed="rId2">
            <a:alphaModFix/>
          </a:blip>
          <a:srcRect/>
          <a:stretch/>
        </p:blipFill>
        <p:spPr>
          <a:xfrm>
            <a:off x="0" y="0"/>
            <a:ext cx="9144000" cy="5143506"/>
          </a:xfrm>
          <a:prstGeom prst="rect">
            <a:avLst/>
          </a:prstGeom>
          <a:noFill/>
          <a:ln>
            <a:noFill/>
          </a:ln>
        </p:spPr>
      </p:pic>
      <p:sp>
        <p:nvSpPr>
          <p:cNvPr id="142" name="Google Shape;142;p30"/>
          <p:cNvSpPr txBox="1">
            <a:spLocks noGrp="1"/>
          </p:cNvSpPr>
          <p:nvPr>
            <p:ph type="title"/>
          </p:nvPr>
        </p:nvSpPr>
        <p:spPr>
          <a:xfrm>
            <a:off x="420975" y="724475"/>
            <a:ext cx="2173500" cy="2202900"/>
          </a:xfrm>
          <a:prstGeom prst="rect">
            <a:avLst/>
          </a:prstGeom>
        </p:spPr>
        <p:txBody>
          <a:bodyPr spcFirstLastPara="1" wrap="square" lIns="91425" tIns="91425" rIns="91425" bIns="91425" anchor="ctr" anchorCtr="0">
            <a:noAutofit/>
          </a:bodyPr>
          <a:lstStyle>
            <a:lvl1pPr lvl="0" algn="ctr" rtl="0">
              <a:lnSpc>
                <a:spcPct val="75000"/>
              </a:lnSpc>
              <a:spcBef>
                <a:spcPts val="0"/>
              </a:spcBef>
              <a:spcAft>
                <a:spcPts val="0"/>
              </a:spcAft>
              <a:buClr>
                <a:srgbClr val="FFFFFF"/>
              </a:buClr>
              <a:buSzPts val="2400"/>
              <a:buNone/>
              <a:defRPr sz="2400">
                <a:solidFill>
                  <a:srgbClr val="FFFFFF"/>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43" name="Google Shape;143;p30"/>
          <p:cNvSpPr txBox="1">
            <a:spLocks noGrp="1"/>
          </p:cNvSpPr>
          <p:nvPr>
            <p:ph type="subTitle" idx="1"/>
          </p:nvPr>
        </p:nvSpPr>
        <p:spPr>
          <a:xfrm>
            <a:off x="3054525" y="1390200"/>
            <a:ext cx="1909200" cy="1155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5A5B5B"/>
              </a:buClr>
              <a:buSzPts val="1800"/>
              <a:buNone/>
              <a:defRPr sz="1800" b="1">
                <a:solidFill>
                  <a:srgbClr val="5A5B5B"/>
                </a:solidFill>
              </a:defRPr>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
        <p:nvSpPr>
          <p:cNvPr id="144" name="Google Shape;144;p30"/>
          <p:cNvSpPr txBox="1">
            <a:spLocks noGrp="1"/>
          </p:cNvSpPr>
          <p:nvPr>
            <p:ph type="subTitle" idx="2"/>
          </p:nvPr>
        </p:nvSpPr>
        <p:spPr>
          <a:xfrm>
            <a:off x="5860050" y="4466425"/>
            <a:ext cx="2927100" cy="391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2000"/>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ver 12">
  <p:cSld name="TITLE_ONLY_1_1_1_1_1_1_1_1_1_1_1">
    <p:spTree>
      <p:nvGrpSpPr>
        <p:cNvPr id="1" name="Shape 145"/>
        <p:cNvGrpSpPr/>
        <p:nvPr/>
      </p:nvGrpSpPr>
      <p:grpSpPr>
        <a:xfrm>
          <a:off x="0" y="0"/>
          <a:ext cx="0" cy="0"/>
          <a:chOff x="0" y="0"/>
          <a:chExt cx="0" cy="0"/>
        </a:xfrm>
      </p:grpSpPr>
      <p:pic>
        <p:nvPicPr>
          <p:cNvPr id="146" name="Google Shape;146;p31"/>
          <p:cNvPicPr preferRelativeResize="0"/>
          <p:nvPr/>
        </p:nvPicPr>
        <p:blipFill rotWithShape="1">
          <a:blip r:embed="rId2">
            <a:alphaModFix/>
          </a:blip>
          <a:srcRect/>
          <a:stretch/>
        </p:blipFill>
        <p:spPr>
          <a:xfrm>
            <a:off x="0" y="0"/>
            <a:ext cx="9144000" cy="5143506"/>
          </a:xfrm>
          <a:prstGeom prst="rect">
            <a:avLst/>
          </a:prstGeom>
          <a:noFill/>
          <a:ln>
            <a:noFill/>
          </a:ln>
        </p:spPr>
      </p:pic>
      <p:sp>
        <p:nvSpPr>
          <p:cNvPr id="147" name="Google Shape;147;p31"/>
          <p:cNvSpPr txBox="1">
            <a:spLocks noGrp="1"/>
          </p:cNvSpPr>
          <p:nvPr>
            <p:ph type="title"/>
          </p:nvPr>
        </p:nvSpPr>
        <p:spPr>
          <a:xfrm>
            <a:off x="420975" y="724475"/>
            <a:ext cx="2173500" cy="2202900"/>
          </a:xfrm>
          <a:prstGeom prst="rect">
            <a:avLst/>
          </a:prstGeom>
        </p:spPr>
        <p:txBody>
          <a:bodyPr spcFirstLastPara="1" wrap="square" lIns="91425" tIns="91425" rIns="91425" bIns="91425" anchor="ctr" anchorCtr="0">
            <a:noAutofit/>
          </a:bodyPr>
          <a:lstStyle>
            <a:lvl1pPr lvl="0" algn="ctr" rtl="0">
              <a:lnSpc>
                <a:spcPct val="75000"/>
              </a:lnSpc>
              <a:spcBef>
                <a:spcPts val="0"/>
              </a:spcBef>
              <a:spcAft>
                <a:spcPts val="0"/>
              </a:spcAft>
              <a:buClr>
                <a:srgbClr val="FFFFFF"/>
              </a:buClr>
              <a:buSzPts val="2400"/>
              <a:buNone/>
              <a:defRPr sz="2400">
                <a:solidFill>
                  <a:srgbClr val="FFFFFF"/>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48" name="Google Shape;148;p31"/>
          <p:cNvSpPr txBox="1">
            <a:spLocks noGrp="1"/>
          </p:cNvSpPr>
          <p:nvPr>
            <p:ph type="subTitle" idx="1"/>
          </p:nvPr>
        </p:nvSpPr>
        <p:spPr>
          <a:xfrm>
            <a:off x="3054525" y="1390200"/>
            <a:ext cx="1909200" cy="1155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5A5B5B"/>
              </a:buClr>
              <a:buSzPts val="1800"/>
              <a:buNone/>
              <a:defRPr sz="1800" b="1">
                <a:solidFill>
                  <a:srgbClr val="5A5B5B"/>
                </a:solidFill>
              </a:defRPr>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
        <p:nvSpPr>
          <p:cNvPr id="149" name="Google Shape;149;p31"/>
          <p:cNvSpPr txBox="1">
            <a:spLocks noGrp="1"/>
          </p:cNvSpPr>
          <p:nvPr>
            <p:ph type="subTitle" idx="2"/>
          </p:nvPr>
        </p:nvSpPr>
        <p:spPr>
          <a:xfrm>
            <a:off x="5860050" y="4466425"/>
            <a:ext cx="2927100" cy="391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2000"/>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ver 13">
  <p:cSld name="TITLE_ONLY_1_1_1_1_1_1_1_1_1_1_1_2_1">
    <p:spTree>
      <p:nvGrpSpPr>
        <p:cNvPr id="1" name="Shape 150"/>
        <p:cNvGrpSpPr/>
        <p:nvPr/>
      </p:nvGrpSpPr>
      <p:grpSpPr>
        <a:xfrm>
          <a:off x="0" y="0"/>
          <a:ext cx="0" cy="0"/>
          <a:chOff x="0" y="0"/>
          <a:chExt cx="0" cy="0"/>
        </a:xfrm>
      </p:grpSpPr>
      <p:pic>
        <p:nvPicPr>
          <p:cNvPr id="151" name="Google Shape;151;p32"/>
          <p:cNvPicPr preferRelativeResize="0"/>
          <p:nvPr/>
        </p:nvPicPr>
        <p:blipFill rotWithShape="1">
          <a:blip r:embed="rId2">
            <a:alphaModFix/>
          </a:blip>
          <a:srcRect/>
          <a:stretch/>
        </p:blipFill>
        <p:spPr>
          <a:xfrm>
            <a:off x="0" y="0"/>
            <a:ext cx="9144000" cy="5143506"/>
          </a:xfrm>
          <a:prstGeom prst="rect">
            <a:avLst/>
          </a:prstGeom>
          <a:noFill/>
          <a:ln>
            <a:noFill/>
          </a:ln>
        </p:spPr>
      </p:pic>
      <p:sp>
        <p:nvSpPr>
          <p:cNvPr id="152" name="Google Shape;152;p32"/>
          <p:cNvSpPr txBox="1">
            <a:spLocks noGrp="1"/>
          </p:cNvSpPr>
          <p:nvPr>
            <p:ph type="title"/>
          </p:nvPr>
        </p:nvSpPr>
        <p:spPr>
          <a:xfrm>
            <a:off x="420975" y="724475"/>
            <a:ext cx="2173500" cy="2202900"/>
          </a:xfrm>
          <a:prstGeom prst="rect">
            <a:avLst/>
          </a:prstGeom>
        </p:spPr>
        <p:txBody>
          <a:bodyPr spcFirstLastPara="1" wrap="square" lIns="91425" tIns="91425" rIns="91425" bIns="91425" anchor="ctr" anchorCtr="0">
            <a:noAutofit/>
          </a:bodyPr>
          <a:lstStyle>
            <a:lvl1pPr lvl="0" algn="ctr" rtl="0">
              <a:lnSpc>
                <a:spcPct val="75000"/>
              </a:lnSpc>
              <a:spcBef>
                <a:spcPts val="0"/>
              </a:spcBef>
              <a:spcAft>
                <a:spcPts val="0"/>
              </a:spcAft>
              <a:buClr>
                <a:srgbClr val="FFFFFF"/>
              </a:buClr>
              <a:buSzPts val="2400"/>
              <a:buNone/>
              <a:defRPr sz="2400">
                <a:solidFill>
                  <a:srgbClr val="FFFFFF"/>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53" name="Google Shape;153;p32"/>
          <p:cNvSpPr txBox="1">
            <a:spLocks noGrp="1"/>
          </p:cNvSpPr>
          <p:nvPr>
            <p:ph type="subTitle" idx="1"/>
          </p:nvPr>
        </p:nvSpPr>
        <p:spPr>
          <a:xfrm>
            <a:off x="3054525" y="1390200"/>
            <a:ext cx="1909200" cy="1155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5A5B5B"/>
              </a:buClr>
              <a:buSzPts val="1800"/>
              <a:buNone/>
              <a:defRPr sz="1800" b="1">
                <a:solidFill>
                  <a:srgbClr val="5A5B5B"/>
                </a:solidFill>
              </a:defRPr>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
        <p:nvSpPr>
          <p:cNvPr id="154" name="Google Shape;154;p32"/>
          <p:cNvSpPr txBox="1">
            <a:spLocks noGrp="1"/>
          </p:cNvSpPr>
          <p:nvPr>
            <p:ph type="subTitle" idx="2"/>
          </p:nvPr>
        </p:nvSpPr>
        <p:spPr>
          <a:xfrm>
            <a:off x="5860050" y="4466425"/>
            <a:ext cx="2927100" cy="391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2000"/>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ver 14">
  <p:cSld name="TITLE_ONLY_1_1_1_1_1_1_1_1_1_1_1_2_1_1">
    <p:spTree>
      <p:nvGrpSpPr>
        <p:cNvPr id="1" name="Shape 155"/>
        <p:cNvGrpSpPr/>
        <p:nvPr/>
      </p:nvGrpSpPr>
      <p:grpSpPr>
        <a:xfrm>
          <a:off x="0" y="0"/>
          <a:ext cx="0" cy="0"/>
          <a:chOff x="0" y="0"/>
          <a:chExt cx="0" cy="0"/>
        </a:xfrm>
      </p:grpSpPr>
      <p:pic>
        <p:nvPicPr>
          <p:cNvPr id="156" name="Google Shape;156;p33"/>
          <p:cNvPicPr preferRelativeResize="0"/>
          <p:nvPr/>
        </p:nvPicPr>
        <p:blipFill rotWithShape="1">
          <a:blip r:embed="rId2">
            <a:alphaModFix/>
          </a:blip>
          <a:srcRect/>
          <a:stretch/>
        </p:blipFill>
        <p:spPr>
          <a:xfrm>
            <a:off x="0" y="0"/>
            <a:ext cx="9144000" cy="5143506"/>
          </a:xfrm>
          <a:prstGeom prst="rect">
            <a:avLst/>
          </a:prstGeom>
          <a:noFill/>
          <a:ln>
            <a:noFill/>
          </a:ln>
        </p:spPr>
      </p:pic>
      <p:sp>
        <p:nvSpPr>
          <p:cNvPr id="157" name="Google Shape;157;p33"/>
          <p:cNvSpPr txBox="1">
            <a:spLocks noGrp="1"/>
          </p:cNvSpPr>
          <p:nvPr>
            <p:ph type="title"/>
          </p:nvPr>
        </p:nvSpPr>
        <p:spPr>
          <a:xfrm>
            <a:off x="420975" y="724475"/>
            <a:ext cx="2173500" cy="2202900"/>
          </a:xfrm>
          <a:prstGeom prst="rect">
            <a:avLst/>
          </a:prstGeom>
        </p:spPr>
        <p:txBody>
          <a:bodyPr spcFirstLastPara="1" wrap="square" lIns="91425" tIns="91425" rIns="91425" bIns="91425" anchor="ctr" anchorCtr="0">
            <a:noAutofit/>
          </a:bodyPr>
          <a:lstStyle>
            <a:lvl1pPr lvl="0" algn="ctr" rtl="0">
              <a:lnSpc>
                <a:spcPct val="75000"/>
              </a:lnSpc>
              <a:spcBef>
                <a:spcPts val="0"/>
              </a:spcBef>
              <a:spcAft>
                <a:spcPts val="0"/>
              </a:spcAft>
              <a:buClr>
                <a:srgbClr val="FFFFFF"/>
              </a:buClr>
              <a:buSzPts val="2400"/>
              <a:buNone/>
              <a:defRPr sz="2400">
                <a:solidFill>
                  <a:srgbClr val="FFFFFF"/>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58" name="Google Shape;158;p33"/>
          <p:cNvSpPr txBox="1">
            <a:spLocks noGrp="1"/>
          </p:cNvSpPr>
          <p:nvPr>
            <p:ph type="subTitle" idx="1"/>
          </p:nvPr>
        </p:nvSpPr>
        <p:spPr>
          <a:xfrm>
            <a:off x="3054525" y="1390200"/>
            <a:ext cx="1909200" cy="1155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5A5B5B"/>
              </a:buClr>
              <a:buSzPts val="1800"/>
              <a:buNone/>
              <a:defRPr sz="1800" b="1">
                <a:solidFill>
                  <a:srgbClr val="5A5B5B"/>
                </a:solidFill>
              </a:defRPr>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
        <p:nvSpPr>
          <p:cNvPr id="159" name="Google Shape;159;p33"/>
          <p:cNvSpPr txBox="1">
            <a:spLocks noGrp="1"/>
          </p:cNvSpPr>
          <p:nvPr>
            <p:ph type="subTitle" idx="2"/>
          </p:nvPr>
        </p:nvSpPr>
        <p:spPr>
          <a:xfrm>
            <a:off x="5860050" y="4466425"/>
            <a:ext cx="2927100" cy="391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2000"/>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ver 15">
  <p:cSld name="TITLE_ONLY_1_1_1_1_1_1_1_1_1_1_1_1">
    <p:spTree>
      <p:nvGrpSpPr>
        <p:cNvPr id="1" name="Shape 160"/>
        <p:cNvGrpSpPr/>
        <p:nvPr/>
      </p:nvGrpSpPr>
      <p:grpSpPr>
        <a:xfrm>
          <a:off x="0" y="0"/>
          <a:ext cx="0" cy="0"/>
          <a:chOff x="0" y="0"/>
          <a:chExt cx="0" cy="0"/>
        </a:xfrm>
      </p:grpSpPr>
      <p:pic>
        <p:nvPicPr>
          <p:cNvPr id="161" name="Google Shape;161;p34"/>
          <p:cNvPicPr preferRelativeResize="0"/>
          <p:nvPr/>
        </p:nvPicPr>
        <p:blipFill rotWithShape="1">
          <a:blip r:embed="rId2">
            <a:alphaModFix/>
          </a:blip>
          <a:srcRect/>
          <a:stretch/>
        </p:blipFill>
        <p:spPr>
          <a:xfrm>
            <a:off x="0" y="0"/>
            <a:ext cx="9144000" cy="5143506"/>
          </a:xfrm>
          <a:prstGeom prst="rect">
            <a:avLst/>
          </a:prstGeom>
          <a:noFill/>
          <a:ln>
            <a:noFill/>
          </a:ln>
        </p:spPr>
      </p:pic>
      <p:sp>
        <p:nvSpPr>
          <p:cNvPr id="162" name="Google Shape;162;p34"/>
          <p:cNvSpPr txBox="1">
            <a:spLocks noGrp="1"/>
          </p:cNvSpPr>
          <p:nvPr>
            <p:ph type="title"/>
          </p:nvPr>
        </p:nvSpPr>
        <p:spPr>
          <a:xfrm>
            <a:off x="420975" y="724475"/>
            <a:ext cx="2173500" cy="2202900"/>
          </a:xfrm>
          <a:prstGeom prst="rect">
            <a:avLst/>
          </a:prstGeom>
        </p:spPr>
        <p:txBody>
          <a:bodyPr spcFirstLastPara="1" wrap="square" lIns="91425" tIns="91425" rIns="91425" bIns="91425" anchor="ctr" anchorCtr="0">
            <a:noAutofit/>
          </a:bodyPr>
          <a:lstStyle>
            <a:lvl1pPr lvl="0" algn="ctr" rtl="0">
              <a:lnSpc>
                <a:spcPct val="75000"/>
              </a:lnSpc>
              <a:spcBef>
                <a:spcPts val="0"/>
              </a:spcBef>
              <a:spcAft>
                <a:spcPts val="0"/>
              </a:spcAft>
              <a:buClr>
                <a:srgbClr val="FFFFFF"/>
              </a:buClr>
              <a:buSzPts val="2400"/>
              <a:buNone/>
              <a:defRPr sz="2400">
                <a:solidFill>
                  <a:srgbClr val="FFFFFF"/>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3" name="Google Shape;163;p34"/>
          <p:cNvSpPr txBox="1">
            <a:spLocks noGrp="1"/>
          </p:cNvSpPr>
          <p:nvPr>
            <p:ph type="subTitle" idx="1"/>
          </p:nvPr>
        </p:nvSpPr>
        <p:spPr>
          <a:xfrm>
            <a:off x="3054525" y="1390200"/>
            <a:ext cx="1909200" cy="1155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1800"/>
              <a:buNone/>
              <a:defRPr sz="1800" b="1">
                <a:solidFill>
                  <a:srgbClr val="FFFFFF"/>
                </a:solidFill>
              </a:defRPr>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
        <p:nvSpPr>
          <p:cNvPr id="164" name="Google Shape;164;p34"/>
          <p:cNvSpPr txBox="1">
            <a:spLocks noGrp="1"/>
          </p:cNvSpPr>
          <p:nvPr>
            <p:ph type="subTitle" idx="2"/>
          </p:nvPr>
        </p:nvSpPr>
        <p:spPr>
          <a:xfrm>
            <a:off x="5860050" y="4466425"/>
            <a:ext cx="2927100" cy="391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2000"/>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rgbClr val="903F97"/>
              </a:buClr>
              <a:buSzPts val="4000"/>
              <a:buFont typeface="Calibri"/>
              <a:buNone/>
              <a:defRPr sz="4000" b="1">
                <a:solidFill>
                  <a:srgbClr val="903F97"/>
                </a:solidFill>
                <a:latin typeface="Calibri"/>
                <a:ea typeface="Calibri"/>
                <a:cs typeface="Calibri"/>
                <a:sym typeface="Calibri"/>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7" name="Google Shape;57;p13"/>
          <p:cNvSpPr txBox="1">
            <a:spLocks noGrp="1"/>
          </p:cNvSpPr>
          <p:nvPr>
            <p:ph type="body" idx="1"/>
          </p:nvPr>
        </p:nvSpPr>
        <p:spPr>
          <a:xfrm>
            <a:off x="311700" y="1076275"/>
            <a:ext cx="8520600" cy="3416400"/>
          </a:xfrm>
          <a:prstGeom prst="rect">
            <a:avLst/>
          </a:prstGeom>
          <a:noFill/>
          <a:ln>
            <a:noFill/>
          </a:ln>
        </p:spPr>
        <p:txBody>
          <a:bodyPr spcFirstLastPara="1" wrap="square" lIns="91425" tIns="91425" rIns="91425" bIns="91425" anchor="t" anchorCtr="0">
            <a:noAutofit/>
          </a:bodyPr>
          <a:lstStyle>
            <a:lvl1pPr marL="457200" lvl="0" indent="-368300" rtl="0">
              <a:lnSpc>
                <a:spcPct val="115000"/>
              </a:lnSpc>
              <a:spcBef>
                <a:spcPts val="0"/>
              </a:spcBef>
              <a:spcAft>
                <a:spcPts val="0"/>
              </a:spcAft>
              <a:buClr>
                <a:schemeClr val="dk2"/>
              </a:buClr>
              <a:buSzPts val="2200"/>
              <a:buFont typeface="Calibri"/>
              <a:buChar char="●"/>
              <a:defRPr sz="2200">
                <a:solidFill>
                  <a:schemeClr val="dk2"/>
                </a:solidFill>
                <a:latin typeface="Calibri"/>
                <a:ea typeface="Calibri"/>
                <a:cs typeface="Calibri"/>
                <a:sym typeface="Calibri"/>
              </a:defRPr>
            </a:lvl1pPr>
            <a:lvl2pPr marL="914400" lvl="1" indent="-342900" rtl="0">
              <a:lnSpc>
                <a:spcPct val="115000"/>
              </a:lnSpc>
              <a:spcBef>
                <a:spcPts val="1600"/>
              </a:spcBef>
              <a:spcAft>
                <a:spcPts val="0"/>
              </a:spcAft>
              <a:buClr>
                <a:schemeClr val="dk2"/>
              </a:buClr>
              <a:buSzPts val="1800"/>
              <a:buFont typeface="Calibri"/>
              <a:buChar char="○"/>
              <a:defRPr sz="1800">
                <a:solidFill>
                  <a:schemeClr val="dk2"/>
                </a:solidFill>
                <a:latin typeface="Calibri"/>
                <a:ea typeface="Calibri"/>
                <a:cs typeface="Calibri"/>
                <a:sym typeface="Calibri"/>
              </a:defRPr>
            </a:lvl2pPr>
            <a:lvl3pPr marL="1371600" lvl="2" indent="-342900" rtl="0">
              <a:lnSpc>
                <a:spcPct val="115000"/>
              </a:lnSpc>
              <a:spcBef>
                <a:spcPts val="1600"/>
              </a:spcBef>
              <a:spcAft>
                <a:spcPts val="0"/>
              </a:spcAft>
              <a:buClr>
                <a:schemeClr val="dk2"/>
              </a:buClr>
              <a:buSzPts val="1800"/>
              <a:buFont typeface="Calibri"/>
              <a:buChar char="■"/>
              <a:defRPr sz="1800">
                <a:solidFill>
                  <a:schemeClr val="dk2"/>
                </a:solidFill>
                <a:latin typeface="Calibri"/>
                <a:ea typeface="Calibri"/>
                <a:cs typeface="Calibri"/>
                <a:sym typeface="Calibri"/>
              </a:defRPr>
            </a:lvl3pPr>
            <a:lvl4pPr marL="1828800" lvl="3" indent="-342900" rtl="0">
              <a:lnSpc>
                <a:spcPct val="115000"/>
              </a:lnSpc>
              <a:spcBef>
                <a:spcPts val="1600"/>
              </a:spcBef>
              <a:spcAft>
                <a:spcPts val="0"/>
              </a:spcAft>
              <a:buClr>
                <a:schemeClr val="dk2"/>
              </a:buClr>
              <a:buSzPts val="1800"/>
              <a:buFont typeface="Calibri"/>
              <a:buChar char="●"/>
              <a:defRPr sz="1800">
                <a:solidFill>
                  <a:schemeClr val="dk2"/>
                </a:solidFill>
                <a:latin typeface="Calibri"/>
                <a:ea typeface="Calibri"/>
                <a:cs typeface="Calibri"/>
                <a:sym typeface="Calibri"/>
              </a:defRPr>
            </a:lvl4pPr>
            <a:lvl5pPr marL="2286000" lvl="4" indent="-342900" rtl="0">
              <a:lnSpc>
                <a:spcPct val="115000"/>
              </a:lnSpc>
              <a:spcBef>
                <a:spcPts val="1600"/>
              </a:spcBef>
              <a:spcAft>
                <a:spcPts val="0"/>
              </a:spcAft>
              <a:buClr>
                <a:schemeClr val="dk2"/>
              </a:buClr>
              <a:buSzPts val="1800"/>
              <a:buFont typeface="Calibri"/>
              <a:buChar char="○"/>
              <a:defRPr sz="1800">
                <a:solidFill>
                  <a:schemeClr val="dk2"/>
                </a:solidFill>
                <a:latin typeface="Calibri"/>
                <a:ea typeface="Calibri"/>
                <a:cs typeface="Calibri"/>
                <a:sym typeface="Calibri"/>
              </a:defRPr>
            </a:lvl5pPr>
            <a:lvl6pPr marL="2743200" lvl="5" indent="-342900" rtl="0">
              <a:lnSpc>
                <a:spcPct val="115000"/>
              </a:lnSpc>
              <a:spcBef>
                <a:spcPts val="1600"/>
              </a:spcBef>
              <a:spcAft>
                <a:spcPts val="0"/>
              </a:spcAft>
              <a:buClr>
                <a:schemeClr val="dk2"/>
              </a:buClr>
              <a:buSzPts val="1800"/>
              <a:buFont typeface="Calibri"/>
              <a:buChar char="■"/>
              <a:defRPr sz="1800">
                <a:solidFill>
                  <a:schemeClr val="dk2"/>
                </a:solidFill>
                <a:latin typeface="Calibri"/>
                <a:ea typeface="Calibri"/>
                <a:cs typeface="Calibri"/>
                <a:sym typeface="Calibri"/>
              </a:defRPr>
            </a:lvl6pPr>
            <a:lvl7pPr marL="3200400" lvl="6" indent="-342900" rtl="0">
              <a:lnSpc>
                <a:spcPct val="115000"/>
              </a:lnSpc>
              <a:spcBef>
                <a:spcPts val="1600"/>
              </a:spcBef>
              <a:spcAft>
                <a:spcPts val="0"/>
              </a:spcAft>
              <a:buClr>
                <a:schemeClr val="dk2"/>
              </a:buClr>
              <a:buSzPts val="1800"/>
              <a:buFont typeface="Calibri"/>
              <a:buChar char="●"/>
              <a:defRPr sz="1800">
                <a:solidFill>
                  <a:schemeClr val="dk2"/>
                </a:solidFill>
                <a:latin typeface="Calibri"/>
                <a:ea typeface="Calibri"/>
                <a:cs typeface="Calibri"/>
                <a:sym typeface="Calibri"/>
              </a:defRPr>
            </a:lvl7pPr>
            <a:lvl8pPr marL="3657600" lvl="7" indent="-342900" rtl="0">
              <a:lnSpc>
                <a:spcPct val="115000"/>
              </a:lnSpc>
              <a:spcBef>
                <a:spcPts val="1600"/>
              </a:spcBef>
              <a:spcAft>
                <a:spcPts val="0"/>
              </a:spcAft>
              <a:buClr>
                <a:schemeClr val="dk2"/>
              </a:buClr>
              <a:buSzPts val="1800"/>
              <a:buFont typeface="Calibri"/>
              <a:buChar char="○"/>
              <a:defRPr sz="1800">
                <a:solidFill>
                  <a:schemeClr val="dk2"/>
                </a:solidFill>
                <a:latin typeface="Calibri"/>
                <a:ea typeface="Calibri"/>
                <a:cs typeface="Calibri"/>
                <a:sym typeface="Calibri"/>
              </a:defRPr>
            </a:lvl8pPr>
            <a:lvl9pPr marL="4114800" lvl="8" indent="-342900" rtl="0">
              <a:lnSpc>
                <a:spcPct val="115000"/>
              </a:lnSpc>
              <a:spcBef>
                <a:spcPts val="1600"/>
              </a:spcBef>
              <a:spcAft>
                <a:spcPts val="1600"/>
              </a:spcAft>
              <a:buClr>
                <a:schemeClr val="dk2"/>
              </a:buClr>
              <a:buSzPts val="1800"/>
              <a:buFont typeface="Calibri"/>
              <a:buChar char="■"/>
              <a:defRPr sz="1800">
                <a:solidFill>
                  <a:schemeClr val="dk2"/>
                </a:solidFill>
                <a:latin typeface="Calibri"/>
                <a:ea typeface="Calibri"/>
                <a:cs typeface="Calibri"/>
                <a:sym typeface="Calibri"/>
              </a:defRPr>
            </a:lvl9pPr>
          </a:lstStyle>
          <a:p>
            <a:endParaRPr/>
          </a:p>
        </p:txBody>
      </p:sp>
      <p:sp>
        <p:nvSpPr>
          <p:cNvPr id="58" name="Google Shape;58;p13"/>
          <p:cNvSpPr txBox="1">
            <a:spLocks noGrp="1"/>
          </p:cNvSpPr>
          <p:nvPr>
            <p:ph type="sldNum" idx="12"/>
          </p:nvPr>
        </p:nvSpPr>
        <p:spPr>
          <a:xfrm>
            <a:off x="8243858" y="4510817"/>
            <a:ext cx="548700" cy="393600"/>
          </a:xfrm>
          <a:prstGeom prst="rect">
            <a:avLst/>
          </a:prstGeom>
          <a:noFill/>
          <a:ln>
            <a:noFill/>
          </a:ln>
        </p:spPr>
        <p:txBody>
          <a:bodyPr spcFirstLastPara="1" wrap="square" lIns="91425" tIns="91425" rIns="91425" bIns="91425" anchor="ctr" anchorCtr="0">
            <a:noAutofit/>
          </a:bodyPr>
          <a:lstStyle>
            <a:lvl1pPr lvl="0" algn="r" rtl="0">
              <a:buNone/>
              <a:defRPr sz="2000">
                <a:solidFill>
                  <a:srgbClr val="5A5B5B"/>
                </a:solidFill>
                <a:latin typeface="Calibri"/>
                <a:ea typeface="Calibri"/>
                <a:cs typeface="Calibri"/>
                <a:sym typeface="Calibri"/>
              </a:defRPr>
            </a:lvl1pPr>
            <a:lvl2pPr lvl="1" algn="r" rtl="0">
              <a:buNone/>
              <a:defRPr sz="2000">
                <a:solidFill>
                  <a:srgbClr val="5A5B5B"/>
                </a:solidFill>
                <a:latin typeface="Calibri"/>
                <a:ea typeface="Calibri"/>
                <a:cs typeface="Calibri"/>
                <a:sym typeface="Calibri"/>
              </a:defRPr>
            </a:lvl2pPr>
            <a:lvl3pPr lvl="2" algn="r" rtl="0">
              <a:buNone/>
              <a:defRPr sz="2000">
                <a:solidFill>
                  <a:srgbClr val="5A5B5B"/>
                </a:solidFill>
                <a:latin typeface="Calibri"/>
                <a:ea typeface="Calibri"/>
                <a:cs typeface="Calibri"/>
                <a:sym typeface="Calibri"/>
              </a:defRPr>
            </a:lvl3pPr>
            <a:lvl4pPr lvl="3" algn="r" rtl="0">
              <a:buNone/>
              <a:defRPr sz="2000">
                <a:solidFill>
                  <a:srgbClr val="5A5B5B"/>
                </a:solidFill>
                <a:latin typeface="Calibri"/>
                <a:ea typeface="Calibri"/>
                <a:cs typeface="Calibri"/>
                <a:sym typeface="Calibri"/>
              </a:defRPr>
            </a:lvl4pPr>
            <a:lvl5pPr lvl="4" algn="r" rtl="0">
              <a:buNone/>
              <a:defRPr sz="2000">
                <a:solidFill>
                  <a:srgbClr val="5A5B5B"/>
                </a:solidFill>
                <a:latin typeface="Calibri"/>
                <a:ea typeface="Calibri"/>
                <a:cs typeface="Calibri"/>
                <a:sym typeface="Calibri"/>
              </a:defRPr>
            </a:lvl5pPr>
            <a:lvl6pPr lvl="5" algn="r" rtl="0">
              <a:buNone/>
              <a:defRPr sz="2000">
                <a:solidFill>
                  <a:srgbClr val="5A5B5B"/>
                </a:solidFill>
                <a:latin typeface="Calibri"/>
                <a:ea typeface="Calibri"/>
                <a:cs typeface="Calibri"/>
                <a:sym typeface="Calibri"/>
              </a:defRPr>
            </a:lvl6pPr>
            <a:lvl7pPr lvl="6" algn="r" rtl="0">
              <a:buNone/>
              <a:defRPr sz="2000">
                <a:solidFill>
                  <a:srgbClr val="5A5B5B"/>
                </a:solidFill>
                <a:latin typeface="Calibri"/>
                <a:ea typeface="Calibri"/>
                <a:cs typeface="Calibri"/>
                <a:sym typeface="Calibri"/>
              </a:defRPr>
            </a:lvl7pPr>
            <a:lvl8pPr lvl="7" algn="r" rtl="0">
              <a:buNone/>
              <a:defRPr sz="2000">
                <a:solidFill>
                  <a:srgbClr val="5A5B5B"/>
                </a:solidFill>
                <a:latin typeface="Calibri"/>
                <a:ea typeface="Calibri"/>
                <a:cs typeface="Calibri"/>
                <a:sym typeface="Calibri"/>
              </a:defRPr>
            </a:lvl8pPr>
            <a:lvl9pPr lvl="8" algn="r" rtl="0">
              <a:buNone/>
              <a:defRPr sz="2000">
                <a:solidFill>
                  <a:srgbClr val="5A5B5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www.instagram.com/nemontario/?hl=en" TargetMode="External"/><Relationship Id="rId7" Type="http://schemas.openxmlformats.org/officeDocument/2006/relationships/hyperlink" Target="https://www.linkedin.com/groups/8248296/"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hyperlink" Target="https://twitter.com/NEMOntario?ref_src=twsrc%5Egoogle%7Ctwcamp%5Eserp%7Ctwgr%5Eauthor" TargetMode="External"/><Relationship Id="rId10" Type="http://schemas.openxmlformats.org/officeDocument/2006/relationships/image" Target="../media/image28.jpg"/><Relationship Id="rId4" Type="http://schemas.openxmlformats.org/officeDocument/2006/relationships/image" Target="../media/image25.jpg"/><Relationship Id="rId9" Type="http://schemas.openxmlformats.org/officeDocument/2006/relationships/hyperlink" Target="https://www.facebook.com/nemontario/"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hyperlink" Target="https://www.youtube.com/watch?v=zGNufsyJVw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nemontario.ca"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168"/>
        <p:cNvGrpSpPr/>
        <p:nvPr/>
      </p:nvGrpSpPr>
      <p:grpSpPr>
        <a:xfrm>
          <a:off x="0" y="0"/>
          <a:ext cx="0" cy="0"/>
          <a:chOff x="0" y="0"/>
          <a:chExt cx="0" cy="0"/>
        </a:xfrm>
      </p:grpSpPr>
      <p:sp>
        <p:nvSpPr>
          <p:cNvPr id="169" name="Google Shape;169;p35"/>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p>
            <a:r>
              <a:rPr lang="en" sz="4800" dirty="0">
                <a:solidFill>
                  <a:srgbClr val="FFFFFF"/>
                </a:solidFill>
                <a:latin typeface="Calibri"/>
                <a:ea typeface="Calibri"/>
                <a:cs typeface="Calibri"/>
                <a:sym typeface="Calibri"/>
              </a:rPr>
              <a:t>NEM Event Leader</a:t>
            </a:r>
            <a:br>
              <a:rPr lang="en" sz="4800" dirty="0">
                <a:solidFill>
                  <a:srgbClr val="FFFFFF"/>
                </a:solidFill>
                <a:latin typeface="Calibri"/>
                <a:ea typeface="Calibri"/>
                <a:cs typeface="Calibri"/>
                <a:sym typeface="Calibri"/>
              </a:rPr>
            </a:br>
            <a:r>
              <a:rPr lang="en" sz="4800" dirty="0">
                <a:solidFill>
                  <a:srgbClr val="FFFFFF"/>
                </a:solidFill>
                <a:latin typeface="Calibri"/>
                <a:ea typeface="Calibri"/>
                <a:cs typeface="Calibri"/>
                <a:sym typeface="Calibri"/>
              </a:rPr>
              <a:t>Reference Guide </a:t>
            </a:r>
            <a:endParaRPr lang="en-US" sz="4800" dirty="0">
              <a:solidFill>
                <a:srgbClr val="FFFFFF"/>
              </a:solidFill>
              <a:latin typeface="Calibri"/>
              <a:ea typeface="Calibri"/>
              <a:cs typeface="Calibri"/>
            </a:endParaRPr>
          </a:p>
          <a:p>
            <a:pPr marL="0" lvl="0" indent="0" algn="ctr" rtl="0">
              <a:spcBef>
                <a:spcPts val="0"/>
              </a:spcBef>
              <a:spcAft>
                <a:spcPts val="0"/>
              </a:spcAft>
              <a:buNone/>
            </a:pPr>
            <a:endParaRPr dirty="0">
              <a:solidFill>
                <a:srgbClr val="FFFFFF"/>
              </a:solidFill>
              <a:latin typeface="Calibri"/>
              <a:ea typeface="Calibri"/>
              <a:cs typeface="Calibri"/>
              <a:sym typeface="Calibri"/>
            </a:endParaRPr>
          </a:p>
        </p:txBody>
      </p:sp>
      <p:pic>
        <p:nvPicPr>
          <p:cNvPr id="170" name="Google Shape;170;p35"/>
          <p:cNvPicPr preferRelativeResize="0"/>
          <p:nvPr/>
        </p:nvPicPr>
        <p:blipFill>
          <a:blip r:embed="rId3">
            <a:alphaModFix/>
          </a:blip>
          <a:stretch>
            <a:fillRect/>
          </a:stretch>
        </p:blipFill>
        <p:spPr>
          <a:xfrm>
            <a:off x="3395388" y="3604089"/>
            <a:ext cx="2353225" cy="715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40"/>
        <p:cNvGrpSpPr/>
        <p:nvPr/>
      </p:nvGrpSpPr>
      <p:grpSpPr>
        <a:xfrm>
          <a:off x="0" y="0"/>
          <a:ext cx="0" cy="0"/>
          <a:chOff x="0" y="0"/>
          <a:chExt cx="0" cy="0"/>
        </a:xfrm>
      </p:grpSpPr>
      <p:pic>
        <p:nvPicPr>
          <p:cNvPr id="341" name="Google Shape;341;p48">
            <a:hlinkClick r:id="rId3"/>
          </p:cNvPr>
          <p:cNvPicPr preferRelativeResize="0"/>
          <p:nvPr/>
        </p:nvPicPr>
        <p:blipFill>
          <a:blip r:embed="rId4">
            <a:alphaModFix/>
          </a:blip>
          <a:stretch>
            <a:fillRect/>
          </a:stretch>
        </p:blipFill>
        <p:spPr>
          <a:xfrm>
            <a:off x="5081998" y="1781086"/>
            <a:ext cx="685700" cy="742565"/>
          </a:xfrm>
          <a:prstGeom prst="rect">
            <a:avLst/>
          </a:prstGeom>
          <a:noFill/>
          <a:ln>
            <a:noFill/>
          </a:ln>
        </p:spPr>
      </p:pic>
      <p:pic>
        <p:nvPicPr>
          <p:cNvPr id="342" name="Google Shape;342;p48">
            <a:hlinkClick r:id="rId5"/>
          </p:cNvPr>
          <p:cNvPicPr preferRelativeResize="0"/>
          <p:nvPr/>
        </p:nvPicPr>
        <p:blipFill>
          <a:blip r:embed="rId6">
            <a:alphaModFix/>
          </a:blip>
          <a:stretch>
            <a:fillRect/>
          </a:stretch>
        </p:blipFill>
        <p:spPr>
          <a:xfrm>
            <a:off x="1289951" y="1761428"/>
            <a:ext cx="685700" cy="707575"/>
          </a:xfrm>
          <a:prstGeom prst="rect">
            <a:avLst/>
          </a:prstGeom>
          <a:noFill/>
          <a:ln>
            <a:noFill/>
          </a:ln>
        </p:spPr>
      </p:pic>
      <p:pic>
        <p:nvPicPr>
          <p:cNvPr id="343" name="Google Shape;343;p48">
            <a:hlinkClick r:id="rId7"/>
          </p:cNvPr>
          <p:cNvPicPr preferRelativeResize="0"/>
          <p:nvPr/>
        </p:nvPicPr>
        <p:blipFill>
          <a:blip r:embed="rId8">
            <a:alphaModFix/>
          </a:blip>
          <a:stretch>
            <a:fillRect/>
          </a:stretch>
        </p:blipFill>
        <p:spPr>
          <a:xfrm>
            <a:off x="3208225" y="1761427"/>
            <a:ext cx="685700" cy="707576"/>
          </a:xfrm>
          <a:prstGeom prst="rect">
            <a:avLst/>
          </a:prstGeom>
          <a:noFill/>
          <a:ln>
            <a:noFill/>
          </a:ln>
        </p:spPr>
      </p:pic>
      <p:sp>
        <p:nvSpPr>
          <p:cNvPr id="344" name="Google Shape;344;p48"/>
          <p:cNvSpPr txBox="1"/>
          <p:nvPr/>
        </p:nvSpPr>
        <p:spPr>
          <a:xfrm>
            <a:off x="278299" y="595675"/>
            <a:ext cx="8178900" cy="777300"/>
          </a:xfrm>
          <a:prstGeom prst="rect">
            <a:avLst/>
          </a:prstGeom>
          <a:solidFill>
            <a:srgbClr val="0B7140"/>
          </a:solidFill>
          <a:ln w="9525" cap="flat" cmpd="sng">
            <a:solidFill>
              <a:srgbClr val="0B71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3400">
                <a:solidFill>
                  <a:srgbClr val="FFFFFF"/>
                </a:solidFill>
                <a:latin typeface="Calibri"/>
                <a:ea typeface="Calibri"/>
                <a:cs typeface="Calibri"/>
                <a:sym typeface="Calibri"/>
              </a:rPr>
              <a:t>SOCIAL MEDIA</a:t>
            </a:r>
            <a:endParaRPr sz="2000">
              <a:solidFill>
                <a:srgbClr val="FFFFFF"/>
              </a:solidFill>
              <a:latin typeface="Calibri"/>
              <a:ea typeface="Calibri"/>
              <a:cs typeface="Calibri"/>
              <a:sym typeface="Calibri"/>
            </a:endParaRPr>
          </a:p>
        </p:txBody>
      </p:sp>
      <p:pic>
        <p:nvPicPr>
          <p:cNvPr id="345" name="Google Shape;345;p48">
            <a:hlinkClick r:id="rId9"/>
          </p:cNvPr>
          <p:cNvPicPr preferRelativeResize="0"/>
          <p:nvPr/>
        </p:nvPicPr>
        <p:blipFill>
          <a:blip r:embed="rId10">
            <a:alphaModFix/>
          </a:blip>
          <a:stretch>
            <a:fillRect/>
          </a:stretch>
        </p:blipFill>
        <p:spPr>
          <a:xfrm>
            <a:off x="6955775" y="1756987"/>
            <a:ext cx="730199" cy="790763"/>
          </a:xfrm>
          <a:prstGeom prst="rect">
            <a:avLst/>
          </a:prstGeom>
          <a:noFill/>
          <a:ln>
            <a:noFill/>
          </a:ln>
        </p:spPr>
      </p:pic>
      <p:sp>
        <p:nvSpPr>
          <p:cNvPr id="346" name="Google Shape;346;p48"/>
          <p:cNvSpPr txBox="1"/>
          <p:nvPr/>
        </p:nvSpPr>
        <p:spPr>
          <a:xfrm>
            <a:off x="278300" y="3145625"/>
            <a:ext cx="8178900" cy="1675200"/>
          </a:xfrm>
          <a:prstGeom prst="rect">
            <a:avLst/>
          </a:prstGeom>
          <a:solidFill>
            <a:srgbClr val="0B7140"/>
          </a:solidFill>
          <a:ln w="9525" cap="flat" cmpd="sng">
            <a:solidFill>
              <a:srgbClr val="0B71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rgbClr val="FFFFFF"/>
              </a:solidFill>
              <a:latin typeface="Calibri"/>
              <a:ea typeface="Calibri"/>
              <a:cs typeface="Calibri"/>
              <a:sym typeface="Calibri"/>
            </a:endParaRPr>
          </a:p>
          <a:p>
            <a:pPr marL="457200" lvl="0" indent="-361950" algn="l" rtl="0">
              <a:spcBef>
                <a:spcPts val="1600"/>
              </a:spcBef>
              <a:spcAft>
                <a:spcPts val="0"/>
              </a:spcAft>
              <a:buClr>
                <a:srgbClr val="FFFFFF"/>
              </a:buClr>
              <a:buSzPts val="2100"/>
              <a:buFont typeface="Calibri"/>
              <a:buChar char="●"/>
            </a:pPr>
            <a:r>
              <a:rPr lang="en" sz="2100" dirty="0">
                <a:solidFill>
                  <a:srgbClr val="FFFFFF"/>
                </a:solidFill>
                <a:latin typeface="Calibri"/>
                <a:ea typeface="Calibri"/>
                <a:cs typeface="Calibri"/>
                <a:sym typeface="Calibri"/>
              </a:rPr>
              <a:t>Follow us and we will follow you back</a:t>
            </a:r>
            <a:endParaRPr sz="2100" dirty="0">
              <a:solidFill>
                <a:srgbClr val="FFFFFF"/>
              </a:solidFill>
              <a:latin typeface="Calibri"/>
              <a:ea typeface="Calibri"/>
              <a:cs typeface="Calibri"/>
              <a:sym typeface="Calibri"/>
            </a:endParaRPr>
          </a:p>
          <a:p>
            <a:pPr marL="457200" lvl="0" indent="-361950" algn="l" rtl="0">
              <a:spcBef>
                <a:spcPts val="0"/>
              </a:spcBef>
              <a:spcAft>
                <a:spcPts val="0"/>
              </a:spcAft>
              <a:buClr>
                <a:srgbClr val="FFFFFF"/>
              </a:buClr>
              <a:buSzPts val="2100"/>
              <a:buFont typeface="Calibri"/>
              <a:buChar char="●"/>
            </a:pPr>
            <a:r>
              <a:rPr lang="en" sz="2100" dirty="0">
                <a:solidFill>
                  <a:srgbClr val="FFFFFF"/>
                </a:solidFill>
                <a:latin typeface="Calibri"/>
                <a:ea typeface="Calibri"/>
                <a:cs typeface="Calibri"/>
                <a:sym typeface="Calibri"/>
              </a:rPr>
              <a:t>Tag us on social media </a:t>
            </a:r>
            <a:r>
              <a:rPr lang="en" sz="2100" b="1" dirty="0">
                <a:solidFill>
                  <a:srgbClr val="FFFFFF"/>
                </a:solidFill>
                <a:latin typeface="Calibri"/>
                <a:ea typeface="Calibri"/>
                <a:cs typeface="Calibri"/>
                <a:sym typeface="Calibri"/>
              </a:rPr>
              <a:t>@nemontario</a:t>
            </a:r>
            <a:r>
              <a:rPr lang="en" sz="2100" dirty="0">
                <a:solidFill>
                  <a:srgbClr val="FFFFFF"/>
                </a:solidFill>
                <a:latin typeface="Calibri"/>
                <a:ea typeface="Calibri"/>
                <a:cs typeface="Calibri"/>
                <a:sym typeface="Calibri"/>
              </a:rPr>
              <a:t> </a:t>
            </a:r>
            <a:endParaRPr sz="2100" dirty="0">
              <a:latin typeface="Calibri"/>
              <a:ea typeface="Calibri"/>
              <a:cs typeface="Calibri"/>
              <a:sym typeface="Calibri"/>
            </a:endParaRPr>
          </a:p>
          <a:p>
            <a:pPr marL="457200" lvl="0" indent="-361950" algn="l" rtl="0">
              <a:lnSpc>
                <a:spcPct val="115000"/>
              </a:lnSpc>
              <a:spcBef>
                <a:spcPts val="0"/>
              </a:spcBef>
              <a:spcAft>
                <a:spcPts val="0"/>
              </a:spcAft>
              <a:buClr>
                <a:srgbClr val="FFFFFF"/>
              </a:buClr>
              <a:buSzPts val="2100"/>
              <a:buFont typeface="Calibri"/>
              <a:buChar char="●"/>
            </a:pPr>
            <a:r>
              <a:rPr lang="en" sz="2100" dirty="0">
                <a:solidFill>
                  <a:srgbClr val="FFFFFF"/>
                </a:solidFill>
                <a:latin typeface="Calibri"/>
                <a:ea typeface="Calibri"/>
                <a:cs typeface="Calibri"/>
                <a:sym typeface="Calibri"/>
              </a:rPr>
              <a:t>Use the </a:t>
            </a:r>
            <a:r>
              <a:rPr lang="en" sz="2100" b="1">
                <a:solidFill>
                  <a:srgbClr val="FFFFFF"/>
                </a:solidFill>
                <a:latin typeface="Calibri"/>
                <a:ea typeface="Calibri"/>
                <a:cs typeface="Calibri"/>
                <a:sym typeface="Calibri"/>
              </a:rPr>
              <a:t>#NEM2022 </a:t>
            </a:r>
            <a:r>
              <a:rPr lang="en" sz="2100" dirty="0">
                <a:solidFill>
                  <a:srgbClr val="FFFFFF"/>
                </a:solidFill>
                <a:latin typeface="Calibri"/>
                <a:ea typeface="Calibri"/>
                <a:cs typeface="Calibri"/>
                <a:sym typeface="Calibri"/>
              </a:rPr>
              <a:t>hashtag leading up to and during the event</a:t>
            </a:r>
            <a:endParaRPr sz="2100" dirty="0">
              <a:solidFill>
                <a:srgbClr val="FFFFFF"/>
              </a:solidFill>
              <a:latin typeface="Calibri"/>
              <a:ea typeface="Calibri"/>
              <a:cs typeface="Calibri"/>
              <a:sym typeface="Calibri"/>
            </a:endParaRPr>
          </a:p>
          <a:p>
            <a:pPr marL="0" lvl="0" indent="0" algn="ctr" rtl="0">
              <a:spcBef>
                <a:spcPts val="0"/>
              </a:spcBef>
              <a:spcAft>
                <a:spcPts val="1600"/>
              </a:spcAft>
              <a:buNone/>
            </a:pPr>
            <a:endParaRPr sz="2700" dirty="0">
              <a:solidFill>
                <a:srgbClr val="858585"/>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2"/>
                                        </p:tgtEl>
                                        <p:attrNameLst>
                                          <p:attrName>style.visibility</p:attrName>
                                        </p:attrNameLst>
                                      </p:cBhvr>
                                      <p:to>
                                        <p:strVal val="visible"/>
                                      </p:to>
                                    </p:set>
                                    <p:animEffect transition="in" filter="fade">
                                      <p:cBhvr>
                                        <p:cTn id="7" dur="1000"/>
                                        <p:tgtEl>
                                          <p:spTgt spid="342"/>
                                        </p:tgtEl>
                                      </p:cBhvr>
                                    </p:animEffect>
                                  </p:childTnLst>
                                </p:cTn>
                              </p:par>
                              <p:par>
                                <p:cTn id="8" presetID="10" presetClass="entr" presetSubtype="0" fill="hold" nodeType="withEffect">
                                  <p:stCondLst>
                                    <p:cond delay="0"/>
                                  </p:stCondLst>
                                  <p:childTnLst>
                                    <p:set>
                                      <p:cBhvr>
                                        <p:cTn id="9" dur="1" fill="hold">
                                          <p:stCondLst>
                                            <p:cond delay="0"/>
                                          </p:stCondLst>
                                        </p:cTn>
                                        <p:tgtEl>
                                          <p:spTgt spid="341"/>
                                        </p:tgtEl>
                                        <p:attrNameLst>
                                          <p:attrName>style.visibility</p:attrName>
                                        </p:attrNameLst>
                                      </p:cBhvr>
                                      <p:to>
                                        <p:strVal val="visible"/>
                                      </p:to>
                                    </p:set>
                                    <p:animEffect transition="in" filter="fade">
                                      <p:cBhvr>
                                        <p:cTn id="10" dur="1000"/>
                                        <p:tgtEl>
                                          <p:spTgt spid="341"/>
                                        </p:tgtEl>
                                      </p:cBhvr>
                                    </p:animEffect>
                                  </p:childTnLst>
                                </p:cTn>
                              </p:par>
                              <p:par>
                                <p:cTn id="11" presetID="10" presetClass="entr" presetSubtype="0" fill="hold" nodeType="withEffect">
                                  <p:stCondLst>
                                    <p:cond delay="0"/>
                                  </p:stCondLst>
                                  <p:childTnLst>
                                    <p:set>
                                      <p:cBhvr>
                                        <p:cTn id="12" dur="1" fill="hold">
                                          <p:stCondLst>
                                            <p:cond delay="0"/>
                                          </p:stCondLst>
                                        </p:cTn>
                                        <p:tgtEl>
                                          <p:spTgt spid="342"/>
                                        </p:tgtEl>
                                        <p:attrNameLst>
                                          <p:attrName>style.visibility</p:attrName>
                                        </p:attrNameLst>
                                      </p:cBhvr>
                                      <p:to>
                                        <p:strVal val="visible"/>
                                      </p:to>
                                    </p:set>
                                    <p:animEffect transition="in" filter="fade">
                                      <p:cBhvr>
                                        <p:cTn id="13" dur="1000"/>
                                        <p:tgtEl>
                                          <p:spTgt spid="342"/>
                                        </p:tgtEl>
                                      </p:cBhvr>
                                    </p:animEffect>
                                  </p:childTnLst>
                                </p:cTn>
                              </p:par>
                              <p:par>
                                <p:cTn id="14" presetID="10" presetClass="entr" presetSubtype="0" fill="hold" nodeType="withEffect">
                                  <p:stCondLst>
                                    <p:cond delay="0"/>
                                  </p:stCondLst>
                                  <p:childTnLst>
                                    <p:set>
                                      <p:cBhvr>
                                        <p:cTn id="15" dur="1" fill="hold">
                                          <p:stCondLst>
                                            <p:cond delay="0"/>
                                          </p:stCondLst>
                                        </p:cTn>
                                        <p:tgtEl>
                                          <p:spTgt spid="343"/>
                                        </p:tgtEl>
                                        <p:attrNameLst>
                                          <p:attrName>style.visibility</p:attrName>
                                        </p:attrNameLst>
                                      </p:cBhvr>
                                      <p:to>
                                        <p:strVal val="visible"/>
                                      </p:to>
                                    </p:set>
                                    <p:animEffect transition="in" filter="fade">
                                      <p:cBhvr>
                                        <p:cTn id="16" dur="1000"/>
                                        <p:tgtEl>
                                          <p:spTgt spid="343"/>
                                        </p:tgtEl>
                                      </p:cBhvr>
                                    </p:animEffect>
                                  </p:childTnLst>
                                </p:cTn>
                              </p:par>
                              <p:par>
                                <p:cTn id="17" presetID="10" presetClass="entr" presetSubtype="0" fill="hold" nodeType="withEffect">
                                  <p:stCondLst>
                                    <p:cond delay="0"/>
                                  </p:stCondLst>
                                  <p:childTnLst>
                                    <p:set>
                                      <p:cBhvr>
                                        <p:cTn id="18" dur="1" fill="hold">
                                          <p:stCondLst>
                                            <p:cond delay="0"/>
                                          </p:stCondLst>
                                        </p:cTn>
                                        <p:tgtEl>
                                          <p:spTgt spid="345"/>
                                        </p:tgtEl>
                                        <p:attrNameLst>
                                          <p:attrName>style.visibility</p:attrName>
                                        </p:attrNameLst>
                                      </p:cBhvr>
                                      <p:to>
                                        <p:strVal val="visible"/>
                                      </p:to>
                                    </p:set>
                                    <p:animEffect transition="in" filter="fade">
                                      <p:cBhvr>
                                        <p:cTn id="19" dur="10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1"/>
        <p:cNvGrpSpPr/>
        <p:nvPr/>
      </p:nvGrpSpPr>
      <p:grpSpPr>
        <a:xfrm>
          <a:off x="0" y="0"/>
          <a:ext cx="0" cy="0"/>
          <a:chOff x="0" y="0"/>
          <a:chExt cx="0" cy="0"/>
        </a:xfrm>
      </p:grpSpPr>
      <p:sp>
        <p:nvSpPr>
          <p:cNvPr id="372" name="Google Shape;372;p52"/>
          <p:cNvSpPr txBox="1"/>
          <p:nvPr/>
        </p:nvSpPr>
        <p:spPr>
          <a:xfrm>
            <a:off x="152400" y="1716925"/>
            <a:ext cx="1188000" cy="617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solidFill>
                <a:srgbClr val="0000FF"/>
              </a:solidFill>
              <a:latin typeface="Calibri"/>
              <a:ea typeface="Calibri"/>
              <a:cs typeface="Calibri"/>
              <a:sym typeface="Calibri"/>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373" name="Google Shape;373;p52"/>
          <p:cNvSpPr txBox="1"/>
          <p:nvPr/>
        </p:nvSpPr>
        <p:spPr>
          <a:xfrm>
            <a:off x="214025" y="561125"/>
            <a:ext cx="8571000" cy="7530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500">
                <a:solidFill>
                  <a:srgbClr val="FFFFFF"/>
                </a:solidFill>
                <a:latin typeface="Calibri"/>
                <a:ea typeface="Calibri"/>
                <a:cs typeface="Calibri"/>
                <a:sym typeface="Calibri"/>
              </a:rPr>
              <a:t>LEVEL UP YOUR ZOOM SKILLS</a:t>
            </a:r>
            <a:endParaRPr sz="2500">
              <a:solidFill>
                <a:srgbClr val="FFFFFF"/>
              </a:solidFill>
              <a:latin typeface="Calibri"/>
              <a:ea typeface="Calibri"/>
              <a:cs typeface="Calibri"/>
              <a:sym typeface="Calibri"/>
            </a:endParaRPr>
          </a:p>
        </p:txBody>
      </p:sp>
      <p:pic>
        <p:nvPicPr>
          <p:cNvPr id="374" name="Google Shape;374;p52"/>
          <p:cNvPicPr preferRelativeResize="0"/>
          <p:nvPr/>
        </p:nvPicPr>
        <p:blipFill>
          <a:blip r:embed="rId3">
            <a:alphaModFix/>
          </a:blip>
          <a:stretch>
            <a:fillRect/>
          </a:stretch>
        </p:blipFill>
        <p:spPr>
          <a:xfrm>
            <a:off x="76200" y="2476500"/>
            <a:ext cx="8809700" cy="2133600"/>
          </a:xfrm>
          <a:prstGeom prst="rect">
            <a:avLst/>
          </a:prstGeom>
          <a:noFill/>
          <a:ln>
            <a:noFill/>
          </a:ln>
        </p:spPr>
      </p:pic>
      <p:sp>
        <p:nvSpPr>
          <p:cNvPr id="375" name="Google Shape;375;p52"/>
          <p:cNvSpPr txBox="1"/>
          <p:nvPr/>
        </p:nvSpPr>
        <p:spPr>
          <a:xfrm>
            <a:off x="1280100" y="1641475"/>
            <a:ext cx="6583800" cy="76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Calibri"/>
                <a:ea typeface="Calibri"/>
                <a:cs typeface="Calibri"/>
                <a:sym typeface="Calibri"/>
              </a:rPr>
              <a:t> </a:t>
            </a:r>
            <a:r>
              <a:rPr lang="en" sz="1800"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How to use Zoom Like a Pro Video</a:t>
            </a:r>
            <a:endParaRPr sz="1800">
              <a:solidFill>
                <a:srgbClr val="0000F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01C7F"/>
        </a:solidFill>
        <a:effectLst/>
      </p:bgPr>
    </p:bg>
    <p:spTree>
      <p:nvGrpSpPr>
        <p:cNvPr id="1" name="Shape 385"/>
        <p:cNvGrpSpPr/>
        <p:nvPr/>
      </p:nvGrpSpPr>
      <p:grpSpPr>
        <a:xfrm>
          <a:off x="0" y="0"/>
          <a:ext cx="0" cy="0"/>
          <a:chOff x="0" y="0"/>
          <a:chExt cx="0" cy="0"/>
        </a:xfrm>
      </p:grpSpPr>
      <p:sp>
        <p:nvSpPr>
          <p:cNvPr id="386" name="Google Shape;386;p54"/>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Calibri"/>
                <a:ea typeface="Calibri"/>
                <a:cs typeface="Calibri"/>
                <a:sym typeface="Calibri"/>
              </a:rPr>
              <a:t>MARCH</a:t>
            </a:r>
            <a:endParaRPr sz="4800" b="1">
              <a:solidFill>
                <a:srgbClr val="FFFFFF"/>
              </a:solidFill>
              <a:latin typeface="Calibri"/>
              <a:ea typeface="Calibri"/>
              <a:cs typeface="Calibri"/>
              <a:sym typeface="Calibri"/>
            </a:endParaRPr>
          </a:p>
          <a:p>
            <a:pPr marL="0" lvl="0" indent="0" algn="ctr" rtl="0">
              <a:spcBef>
                <a:spcPts val="0"/>
              </a:spcBef>
              <a:spcAft>
                <a:spcPts val="0"/>
              </a:spcAft>
              <a:buNone/>
            </a:pPr>
            <a:r>
              <a:rPr lang="en" sz="4800">
                <a:solidFill>
                  <a:srgbClr val="FFFFFF"/>
                </a:solidFill>
                <a:latin typeface="Calibri"/>
                <a:ea typeface="Calibri"/>
                <a:cs typeface="Calibri"/>
                <a:sym typeface="Calibri"/>
              </a:rPr>
              <a:t>LEAD YOUR EVENT!</a:t>
            </a:r>
            <a:endParaRPr sz="4800">
              <a:solidFill>
                <a:srgbClr val="FFFFFF"/>
              </a:solidFill>
              <a:latin typeface="Calibri"/>
              <a:ea typeface="Calibri"/>
              <a:cs typeface="Calibri"/>
              <a:sym typeface="Calibri"/>
            </a:endParaRPr>
          </a:p>
          <a:p>
            <a:pPr marL="0" lvl="0" indent="0" algn="ctr" rtl="0">
              <a:spcBef>
                <a:spcPts val="0"/>
              </a:spcBef>
              <a:spcAft>
                <a:spcPts val="0"/>
              </a:spcAft>
              <a:buNone/>
            </a:pPr>
            <a:endParaRPr>
              <a:solidFill>
                <a:srgbClr val="FFFFFF"/>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90"/>
        <p:cNvGrpSpPr/>
        <p:nvPr/>
      </p:nvGrpSpPr>
      <p:grpSpPr>
        <a:xfrm>
          <a:off x="0" y="0"/>
          <a:ext cx="0" cy="0"/>
          <a:chOff x="0" y="0"/>
          <a:chExt cx="0" cy="0"/>
        </a:xfrm>
      </p:grpSpPr>
      <p:sp>
        <p:nvSpPr>
          <p:cNvPr id="391" name="Google Shape;391;p55"/>
          <p:cNvSpPr txBox="1"/>
          <p:nvPr/>
        </p:nvSpPr>
        <p:spPr>
          <a:xfrm>
            <a:off x="295050" y="360150"/>
            <a:ext cx="1732800" cy="1449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100">
              <a:solidFill>
                <a:srgbClr val="999999"/>
              </a:solidFill>
              <a:latin typeface="Roboto"/>
              <a:ea typeface="Roboto"/>
              <a:cs typeface="Roboto"/>
              <a:sym typeface="Roboto"/>
            </a:endParaRPr>
          </a:p>
          <a:p>
            <a:pPr marL="91440" lvl="0" indent="-115570" algn="l" rtl="0">
              <a:lnSpc>
                <a:spcPct val="115000"/>
              </a:lnSpc>
              <a:spcBef>
                <a:spcPts val="0"/>
              </a:spcBef>
              <a:spcAft>
                <a:spcPts val="0"/>
              </a:spcAft>
              <a:buClr>
                <a:srgbClr val="999999"/>
              </a:buClr>
              <a:buSzPts val="1100"/>
              <a:buFont typeface="Roboto"/>
              <a:buChar char="●"/>
            </a:pPr>
            <a:r>
              <a:rPr lang="en" sz="1100">
                <a:solidFill>
                  <a:srgbClr val="999999"/>
                </a:solidFill>
                <a:latin typeface="Roboto"/>
                <a:ea typeface="Roboto"/>
                <a:cs typeface="Roboto"/>
                <a:sym typeface="Roboto"/>
              </a:rPr>
              <a:t>NEM Ontario background for hosts</a:t>
            </a:r>
            <a:endParaRPr sz="1100">
              <a:solidFill>
                <a:srgbClr val="999999"/>
              </a:solidFill>
              <a:latin typeface="Roboto"/>
              <a:ea typeface="Roboto"/>
              <a:cs typeface="Roboto"/>
              <a:sym typeface="Roboto"/>
            </a:endParaRPr>
          </a:p>
          <a:p>
            <a:pPr marL="91440" lvl="0" indent="-115570" algn="l" rtl="0">
              <a:lnSpc>
                <a:spcPct val="115000"/>
              </a:lnSpc>
              <a:spcBef>
                <a:spcPts val="0"/>
              </a:spcBef>
              <a:spcAft>
                <a:spcPts val="0"/>
              </a:spcAft>
              <a:buClr>
                <a:srgbClr val="999999"/>
              </a:buClr>
              <a:buSzPts val="1100"/>
              <a:buFont typeface="Roboto"/>
              <a:buChar char="●"/>
            </a:pPr>
            <a:r>
              <a:rPr lang="en" sz="1100">
                <a:solidFill>
                  <a:srgbClr val="999999"/>
                </a:solidFill>
                <a:latin typeface="Roboto"/>
                <a:ea typeface="Roboto"/>
                <a:cs typeface="Roboto"/>
                <a:sym typeface="Roboto"/>
              </a:rPr>
              <a:t>Sign in and be assigned as co-host</a:t>
            </a:r>
            <a:endParaRPr sz="1100">
              <a:solidFill>
                <a:srgbClr val="999999"/>
              </a:solidFill>
              <a:latin typeface="Roboto"/>
              <a:ea typeface="Roboto"/>
              <a:cs typeface="Roboto"/>
              <a:sym typeface="Roboto"/>
            </a:endParaRPr>
          </a:p>
          <a:p>
            <a:pPr marL="91440" lvl="0" indent="-115570" algn="l" rtl="0">
              <a:lnSpc>
                <a:spcPct val="115000"/>
              </a:lnSpc>
              <a:spcBef>
                <a:spcPts val="0"/>
              </a:spcBef>
              <a:spcAft>
                <a:spcPts val="0"/>
              </a:spcAft>
              <a:buClr>
                <a:srgbClr val="999999"/>
              </a:buClr>
              <a:buSzPts val="1100"/>
              <a:buFont typeface="Roboto"/>
              <a:buChar char="●"/>
            </a:pPr>
            <a:r>
              <a:rPr lang="en" sz="1100">
                <a:solidFill>
                  <a:srgbClr val="999999"/>
                </a:solidFill>
                <a:latin typeface="Roboto"/>
                <a:ea typeface="Roboto"/>
                <a:cs typeface="Roboto"/>
                <a:sym typeface="Roboto"/>
              </a:rPr>
              <a:t>Admit other team members</a:t>
            </a:r>
            <a:endParaRPr sz="1100">
              <a:solidFill>
                <a:srgbClr val="999999"/>
              </a:solidFill>
              <a:latin typeface="Roboto"/>
              <a:ea typeface="Roboto"/>
              <a:cs typeface="Roboto"/>
              <a:sym typeface="Roboto"/>
            </a:endParaRPr>
          </a:p>
          <a:p>
            <a:pPr marL="457200" lvl="0" indent="0" algn="l" rtl="0">
              <a:lnSpc>
                <a:spcPct val="115000"/>
              </a:lnSpc>
              <a:spcBef>
                <a:spcPts val="0"/>
              </a:spcBef>
              <a:spcAft>
                <a:spcPts val="0"/>
              </a:spcAft>
              <a:buNone/>
            </a:pPr>
            <a:endParaRPr sz="1100">
              <a:solidFill>
                <a:srgbClr val="999999"/>
              </a:solidFill>
              <a:latin typeface="Roboto"/>
              <a:ea typeface="Roboto"/>
              <a:cs typeface="Roboto"/>
              <a:sym typeface="Roboto"/>
            </a:endParaRPr>
          </a:p>
          <a:p>
            <a:pPr marL="457200" lvl="0" indent="0" algn="l" rtl="0">
              <a:lnSpc>
                <a:spcPct val="115000"/>
              </a:lnSpc>
              <a:spcBef>
                <a:spcPts val="0"/>
              </a:spcBef>
              <a:spcAft>
                <a:spcPts val="0"/>
              </a:spcAft>
              <a:buNone/>
            </a:pPr>
            <a:endParaRPr sz="1100">
              <a:latin typeface="Roboto"/>
              <a:ea typeface="Roboto"/>
              <a:cs typeface="Roboto"/>
              <a:sym typeface="Roboto"/>
            </a:endParaRPr>
          </a:p>
        </p:txBody>
      </p:sp>
      <p:sp>
        <p:nvSpPr>
          <p:cNvPr id="392" name="Google Shape;392;p55"/>
          <p:cNvSpPr txBox="1"/>
          <p:nvPr/>
        </p:nvSpPr>
        <p:spPr>
          <a:xfrm>
            <a:off x="295050" y="3615775"/>
            <a:ext cx="1732800" cy="1449600"/>
          </a:xfrm>
          <a:prstGeom prst="rect">
            <a:avLst/>
          </a:prstGeom>
          <a:noFill/>
          <a:ln>
            <a:noFill/>
          </a:ln>
        </p:spPr>
        <p:txBody>
          <a:bodyPr spcFirstLastPara="1" wrap="square" lIns="91425" tIns="91425" rIns="91425" bIns="91425" anchor="b" anchorCtr="0">
            <a:noAutofit/>
          </a:bodyPr>
          <a:lstStyle/>
          <a:p>
            <a:pPr marL="91440" lvl="0" indent="-115570" algn="l" rtl="0">
              <a:lnSpc>
                <a:spcPct val="115000"/>
              </a:lnSpc>
              <a:spcBef>
                <a:spcPts val="0"/>
              </a:spcBef>
              <a:spcAft>
                <a:spcPts val="0"/>
              </a:spcAft>
              <a:buClr>
                <a:srgbClr val="999999"/>
              </a:buClr>
              <a:buSzPts val="1100"/>
              <a:buFont typeface="Roboto"/>
              <a:buChar char="●"/>
            </a:pPr>
            <a:r>
              <a:rPr lang="en" sz="1100">
                <a:solidFill>
                  <a:srgbClr val="999999"/>
                </a:solidFill>
                <a:latin typeface="Roboto"/>
                <a:ea typeface="Roboto"/>
                <a:cs typeface="Roboto"/>
                <a:sym typeface="Roboto"/>
              </a:rPr>
              <a:t>Enter NEM waiting room </a:t>
            </a:r>
            <a:endParaRPr sz="1100">
              <a:solidFill>
                <a:srgbClr val="999999"/>
              </a:solidFill>
              <a:latin typeface="Roboto"/>
              <a:ea typeface="Roboto"/>
              <a:cs typeface="Roboto"/>
              <a:sym typeface="Roboto"/>
            </a:endParaRPr>
          </a:p>
          <a:p>
            <a:pPr marL="457200" lvl="0" indent="0" algn="l" rtl="0">
              <a:lnSpc>
                <a:spcPct val="115000"/>
              </a:lnSpc>
              <a:spcBef>
                <a:spcPts val="0"/>
              </a:spcBef>
              <a:spcAft>
                <a:spcPts val="0"/>
              </a:spcAft>
              <a:buNone/>
            </a:pPr>
            <a:endParaRPr sz="1100">
              <a:solidFill>
                <a:srgbClr val="999999"/>
              </a:solidFill>
              <a:latin typeface="Roboto"/>
              <a:ea typeface="Roboto"/>
              <a:cs typeface="Roboto"/>
              <a:sym typeface="Roboto"/>
            </a:endParaRPr>
          </a:p>
          <a:p>
            <a:pPr marL="0" lvl="0" indent="0" algn="l" rtl="0">
              <a:lnSpc>
                <a:spcPct val="115000"/>
              </a:lnSpc>
              <a:spcBef>
                <a:spcPts val="0"/>
              </a:spcBef>
              <a:spcAft>
                <a:spcPts val="0"/>
              </a:spcAft>
              <a:buNone/>
            </a:pPr>
            <a:endParaRPr sz="1100">
              <a:latin typeface="Roboto"/>
              <a:ea typeface="Roboto"/>
              <a:cs typeface="Roboto"/>
              <a:sym typeface="Roboto"/>
            </a:endParaRPr>
          </a:p>
        </p:txBody>
      </p:sp>
      <p:sp>
        <p:nvSpPr>
          <p:cNvPr id="393" name="Google Shape;393;p55"/>
          <p:cNvSpPr txBox="1"/>
          <p:nvPr/>
        </p:nvSpPr>
        <p:spPr>
          <a:xfrm>
            <a:off x="2145375" y="588750"/>
            <a:ext cx="1371300" cy="1221000"/>
          </a:xfrm>
          <a:prstGeom prst="rect">
            <a:avLst/>
          </a:prstGeom>
          <a:noFill/>
          <a:ln>
            <a:noFill/>
          </a:ln>
        </p:spPr>
        <p:txBody>
          <a:bodyPr spcFirstLastPara="1" wrap="square" lIns="91425" tIns="91425" rIns="91425" bIns="91425" anchor="t" anchorCtr="0">
            <a:noAutofit/>
          </a:bodyPr>
          <a:lstStyle/>
          <a:p>
            <a:pPr marL="91440" lvl="0" indent="-115570" algn="l" rtl="0">
              <a:lnSpc>
                <a:spcPct val="115000"/>
              </a:lnSpc>
              <a:spcBef>
                <a:spcPts val="0"/>
              </a:spcBef>
              <a:spcAft>
                <a:spcPts val="0"/>
              </a:spcAft>
              <a:buClr>
                <a:srgbClr val="999999"/>
              </a:buClr>
              <a:buSzPts val="1100"/>
              <a:buFont typeface="Roboto"/>
              <a:buChar char="●"/>
            </a:pPr>
            <a:r>
              <a:rPr lang="en" sz="1100">
                <a:solidFill>
                  <a:srgbClr val="999999"/>
                </a:solidFill>
                <a:latin typeface="Roboto"/>
                <a:ea typeface="Roboto"/>
                <a:cs typeface="Roboto"/>
                <a:sym typeface="Roboto"/>
              </a:rPr>
              <a:t>Event Recording Starts</a:t>
            </a:r>
            <a:endParaRPr sz="1100">
              <a:solidFill>
                <a:srgbClr val="999999"/>
              </a:solidFill>
              <a:latin typeface="Roboto"/>
              <a:ea typeface="Roboto"/>
              <a:cs typeface="Roboto"/>
              <a:sym typeface="Roboto"/>
            </a:endParaRPr>
          </a:p>
          <a:p>
            <a:pPr marL="91440" lvl="0" indent="-115570" algn="l" rtl="0">
              <a:lnSpc>
                <a:spcPct val="115000"/>
              </a:lnSpc>
              <a:spcBef>
                <a:spcPts val="0"/>
              </a:spcBef>
              <a:spcAft>
                <a:spcPts val="0"/>
              </a:spcAft>
              <a:buClr>
                <a:srgbClr val="999999"/>
              </a:buClr>
              <a:buSzPts val="1100"/>
              <a:buFont typeface="Roboto"/>
              <a:buChar char="●"/>
            </a:pPr>
            <a:r>
              <a:rPr lang="en" sz="1100">
                <a:solidFill>
                  <a:srgbClr val="999999"/>
                </a:solidFill>
                <a:latin typeface="Roboto"/>
                <a:ea typeface="Roboto"/>
                <a:cs typeface="Roboto"/>
                <a:sym typeface="Roboto"/>
              </a:rPr>
              <a:t>Admit all guests</a:t>
            </a:r>
            <a:endParaRPr sz="1100">
              <a:solidFill>
                <a:srgbClr val="999999"/>
              </a:solidFill>
              <a:latin typeface="Roboto"/>
              <a:ea typeface="Roboto"/>
              <a:cs typeface="Roboto"/>
              <a:sym typeface="Roboto"/>
            </a:endParaRPr>
          </a:p>
          <a:p>
            <a:pPr marL="91440" lvl="0" indent="-115570" algn="l" rtl="0">
              <a:lnSpc>
                <a:spcPct val="115000"/>
              </a:lnSpc>
              <a:spcBef>
                <a:spcPts val="0"/>
              </a:spcBef>
              <a:spcAft>
                <a:spcPts val="0"/>
              </a:spcAft>
              <a:buClr>
                <a:srgbClr val="999999"/>
              </a:buClr>
              <a:buSzPts val="1100"/>
              <a:buFont typeface="Roboto"/>
              <a:buChar char="●"/>
            </a:pPr>
            <a:r>
              <a:rPr lang="en" sz="1100">
                <a:solidFill>
                  <a:srgbClr val="999999"/>
                </a:solidFill>
                <a:latin typeface="Roboto"/>
                <a:ea typeface="Roboto"/>
                <a:cs typeface="Roboto"/>
                <a:sym typeface="Roboto"/>
              </a:rPr>
              <a:t>Create breakouts (if needed)</a:t>
            </a:r>
            <a:endParaRPr sz="1100">
              <a:solidFill>
                <a:srgbClr val="999999"/>
              </a:solidFill>
              <a:latin typeface="Roboto"/>
              <a:ea typeface="Roboto"/>
              <a:cs typeface="Roboto"/>
              <a:sym typeface="Roboto"/>
            </a:endParaRPr>
          </a:p>
          <a:p>
            <a:pPr marL="0" lvl="0" indent="0" algn="l" rtl="0">
              <a:lnSpc>
                <a:spcPct val="115000"/>
              </a:lnSpc>
              <a:spcBef>
                <a:spcPts val="0"/>
              </a:spcBef>
              <a:spcAft>
                <a:spcPts val="0"/>
              </a:spcAft>
              <a:buNone/>
            </a:pPr>
            <a:endParaRPr sz="1100">
              <a:latin typeface="Roboto"/>
              <a:ea typeface="Roboto"/>
              <a:cs typeface="Roboto"/>
              <a:sym typeface="Roboto"/>
            </a:endParaRPr>
          </a:p>
        </p:txBody>
      </p:sp>
      <p:sp>
        <p:nvSpPr>
          <p:cNvPr id="394" name="Google Shape;394;p55"/>
          <p:cNvSpPr txBox="1"/>
          <p:nvPr/>
        </p:nvSpPr>
        <p:spPr>
          <a:xfrm>
            <a:off x="2145375" y="4015375"/>
            <a:ext cx="1624500" cy="669000"/>
          </a:xfrm>
          <a:prstGeom prst="rect">
            <a:avLst/>
          </a:prstGeom>
          <a:noFill/>
          <a:ln>
            <a:noFill/>
          </a:ln>
        </p:spPr>
        <p:txBody>
          <a:bodyPr spcFirstLastPara="1" wrap="square" lIns="91425" tIns="91425" rIns="91425" bIns="91425" anchor="b" anchorCtr="0">
            <a:noAutofit/>
          </a:bodyPr>
          <a:lstStyle/>
          <a:p>
            <a:pPr marL="91440" lvl="0" indent="-115570" algn="l" rtl="0">
              <a:lnSpc>
                <a:spcPct val="115000"/>
              </a:lnSpc>
              <a:spcBef>
                <a:spcPts val="0"/>
              </a:spcBef>
              <a:spcAft>
                <a:spcPts val="0"/>
              </a:spcAft>
              <a:buClr>
                <a:srgbClr val="999999"/>
              </a:buClr>
              <a:buSzPts val="1100"/>
              <a:buFont typeface="Roboto"/>
              <a:buChar char="●"/>
            </a:pPr>
            <a:r>
              <a:rPr lang="en" sz="1100">
                <a:solidFill>
                  <a:srgbClr val="999999"/>
                </a:solidFill>
                <a:latin typeface="Roboto"/>
                <a:ea typeface="Roboto"/>
                <a:cs typeface="Roboto"/>
                <a:sym typeface="Roboto"/>
              </a:rPr>
              <a:t>Audience gains entrance to zoom </a:t>
            </a:r>
            <a:endParaRPr sz="1100">
              <a:solidFill>
                <a:srgbClr val="999999"/>
              </a:solidFill>
              <a:latin typeface="Roboto"/>
              <a:ea typeface="Roboto"/>
              <a:cs typeface="Roboto"/>
              <a:sym typeface="Roboto"/>
            </a:endParaRPr>
          </a:p>
        </p:txBody>
      </p:sp>
      <p:sp>
        <p:nvSpPr>
          <p:cNvPr id="395" name="Google Shape;395;p55"/>
          <p:cNvSpPr txBox="1"/>
          <p:nvPr/>
        </p:nvSpPr>
        <p:spPr>
          <a:xfrm>
            <a:off x="3902325" y="588750"/>
            <a:ext cx="1507800" cy="1449600"/>
          </a:xfrm>
          <a:prstGeom prst="rect">
            <a:avLst/>
          </a:prstGeom>
          <a:noFill/>
          <a:ln>
            <a:noFill/>
          </a:ln>
        </p:spPr>
        <p:txBody>
          <a:bodyPr spcFirstLastPara="1" wrap="square" lIns="91425" tIns="91425" rIns="91425" bIns="91425" anchor="t" anchorCtr="0">
            <a:noAutofit/>
          </a:bodyPr>
          <a:lstStyle/>
          <a:p>
            <a:pPr marL="91440" lvl="0" indent="-115570" algn="l" rtl="0">
              <a:lnSpc>
                <a:spcPct val="115000"/>
              </a:lnSpc>
              <a:spcBef>
                <a:spcPts val="0"/>
              </a:spcBef>
              <a:spcAft>
                <a:spcPts val="0"/>
              </a:spcAft>
              <a:buClr>
                <a:srgbClr val="999999"/>
              </a:buClr>
              <a:buSzPts val="1100"/>
              <a:buFont typeface="Roboto"/>
              <a:buChar char="●"/>
            </a:pPr>
            <a:r>
              <a:rPr lang="en" sz="1100">
                <a:solidFill>
                  <a:srgbClr val="999999"/>
                </a:solidFill>
                <a:latin typeface="Roboto"/>
                <a:ea typeface="Roboto"/>
                <a:cs typeface="Roboto"/>
                <a:sym typeface="Roboto"/>
              </a:rPr>
              <a:t>Welcome message &amp; agenda</a:t>
            </a:r>
            <a:endParaRPr sz="1100">
              <a:solidFill>
                <a:srgbClr val="999999"/>
              </a:solidFill>
              <a:latin typeface="Roboto"/>
              <a:ea typeface="Roboto"/>
              <a:cs typeface="Roboto"/>
              <a:sym typeface="Roboto"/>
            </a:endParaRPr>
          </a:p>
          <a:p>
            <a:pPr marL="91440" lvl="0" indent="-115570" algn="l" rtl="0">
              <a:lnSpc>
                <a:spcPct val="115000"/>
              </a:lnSpc>
              <a:spcBef>
                <a:spcPts val="0"/>
              </a:spcBef>
              <a:spcAft>
                <a:spcPts val="0"/>
              </a:spcAft>
              <a:buClr>
                <a:srgbClr val="999999"/>
              </a:buClr>
              <a:buSzPts val="1100"/>
              <a:buFont typeface="Roboto"/>
              <a:buChar char="●"/>
            </a:pPr>
            <a:r>
              <a:rPr lang="en" sz="1100">
                <a:solidFill>
                  <a:srgbClr val="999999"/>
                </a:solidFill>
                <a:latin typeface="Roboto"/>
                <a:ea typeface="Roboto"/>
                <a:cs typeface="Roboto"/>
                <a:sym typeface="Roboto"/>
              </a:rPr>
              <a:t>Land Acknowledgment</a:t>
            </a:r>
            <a:endParaRPr sz="1100">
              <a:solidFill>
                <a:srgbClr val="999999"/>
              </a:solidFill>
              <a:latin typeface="Roboto"/>
              <a:ea typeface="Roboto"/>
              <a:cs typeface="Roboto"/>
              <a:sym typeface="Roboto"/>
            </a:endParaRPr>
          </a:p>
          <a:p>
            <a:pPr marL="91440" lvl="0" indent="-115570" algn="l" rtl="0">
              <a:lnSpc>
                <a:spcPct val="115000"/>
              </a:lnSpc>
              <a:spcBef>
                <a:spcPts val="0"/>
              </a:spcBef>
              <a:spcAft>
                <a:spcPts val="0"/>
              </a:spcAft>
              <a:buClr>
                <a:srgbClr val="999999"/>
              </a:buClr>
              <a:buSzPts val="1100"/>
              <a:buFont typeface="Roboto"/>
              <a:buChar char="●"/>
            </a:pPr>
            <a:r>
              <a:rPr lang="en" sz="1100">
                <a:solidFill>
                  <a:srgbClr val="999999"/>
                </a:solidFill>
                <a:latin typeface="Roboto"/>
                <a:ea typeface="Roboto"/>
                <a:cs typeface="Roboto"/>
                <a:sym typeface="Roboto"/>
              </a:rPr>
              <a:t>Housekeeping</a:t>
            </a:r>
            <a:endParaRPr sz="1100">
              <a:solidFill>
                <a:srgbClr val="999999"/>
              </a:solidFill>
              <a:latin typeface="Roboto"/>
              <a:ea typeface="Roboto"/>
              <a:cs typeface="Roboto"/>
              <a:sym typeface="Roboto"/>
            </a:endParaRPr>
          </a:p>
          <a:p>
            <a:pPr marL="457200" lvl="0" indent="0" algn="l" rtl="0">
              <a:lnSpc>
                <a:spcPct val="115000"/>
              </a:lnSpc>
              <a:spcBef>
                <a:spcPts val="0"/>
              </a:spcBef>
              <a:spcAft>
                <a:spcPts val="0"/>
              </a:spcAft>
              <a:buNone/>
            </a:pPr>
            <a:endParaRPr sz="1100">
              <a:latin typeface="Roboto"/>
              <a:ea typeface="Roboto"/>
              <a:cs typeface="Roboto"/>
              <a:sym typeface="Roboto"/>
            </a:endParaRPr>
          </a:p>
          <a:p>
            <a:pPr marL="457200" lvl="0" indent="0" algn="l" rtl="0">
              <a:lnSpc>
                <a:spcPct val="115000"/>
              </a:lnSpc>
              <a:spcBef>
                <a:spcPts val="0"/>
              </a:spcBef>
              <a:spcAft>
                <a:spcPts val="0"/>
              </a:spcAft>
              <a:buNone/>
            </a:pPr>
            <a:endParaRPr sz="1100">
              <a:latin typeface="Roboto"/>
              <a:ea typeface="Roboto"/>
              <a:cs typeface="Roboto"/>
              <a:sym typeface="Roboto"/>
            </a:endParaRPr>
          </a:p>
        </p:txBody>
      </p:sp>
      <p:sp>
        <p:nvSpPr>
          <p:cNvPr id="396" name="Google Shape;396;p55"/>
          <p:cNvSpPr txBox="1"/>
          <p:nvPr/>
        </p:nvSpPr>
        <p:spPr>
          <a:xfrm>
            <a:off x="3978525" y="4015375"/>
            <a:ext cx="1624500" cy="669000"/>
          </a:xfrm>
          <a:prstGeom prst="rect">
            <a:avLst/>
          </a:prstGeom>
          <a:noFill/>
          <a:ln>
            <a:noFill/>
          </a:ln>
        </p:spPr>
        <p:txBody>
          <a:bodyPr spcFirstLastPara="1" wrap="square" lIns="91425" tIns="91425" rIns="91425" bIns="91425" anchor="b" anchorCtr="0">
            <a:noAutofit/>
          </a:bodyPr>
          <a:lstStyle/>
          <a:p>
            <a:pPr marL="91440" lvl="0" indent="-115570" algn="l" rtl="0">
              <a:lnSpc>
                <a:spcPct val="115000"/>
              </a:lnSpc>
              <a:spcBef>
                <a:spcPts val="0"/>
              </a:spcBef>
              <a:spcAft>
                <a:spcPts val="0"/>
              </a:spcAft>
              <a:buClr>
                <a:srgbClr val="999999"/>
              </a:buClr>
              <a:buSzPts val="1100"/>
              <a:buFont typeface="Roboto"/>
              <a:buChar char="●"/>
            </a:pPr>
            <a:r>
              <a:rPr lang="en" sz="1100">
                <a:solidFill>
                  <a:srgbClr val="999999"/>
                </a:solidFill>
                <a:latin typeface="Roboto"/>
                <a:ea typeface="Roboto"/>
                <a:cs typeface="Roboto"/>
                <a:sym typeface="Roboto"/>
              </a:rPr>
              <a:t>Listen</a:t>
            </a:r>
            <a:endParaRPr sz="1100">
              <a:solidFill>
                <a:srgbClr val="999999"/>
              </a:solidFill>
              <a:latin typeface="Roboto"/>
              <a:ea typeface="Roboto"/>
              <a:cs typeface="Roboto"/>
              <a:sym typeface="Roboto"/>
            </a:endParaRPr>
          </a:p>
          <a:p>
            <a:pPr marL="457200" lvl="0" indent="0" algn="l" rtl="0">
              <a:lnSpc>
                <a:spcPct val="115000"/>
              </a:lnSpc>
              <a:spcBef>
                <a:spcPts val="0"/>
              </a:spcBef>
              <a:spcAft>
                <a:spcPts val="0"/>
              </a:spcAft>
              <a:buNone/>
            </a:pPr>
            <a:endParaRPr sz="1100">
              <a:latin typeface="Roboto"/>
              <a:ea typeface="Roboto"/>
              <a:cs typeface="Roboto"/>
              <a:sym typeface="Roboto"/>
            </a:endParaRPr>
          </a:p>
        </p:txBody>
      </p:sp>
      <p:sp>
        <p:nvSpPr>
          <p:cNvPr id="397" name="Google Shape;397;p55"/>
          <p:cNvSpPr txBox="1"/>
          <p:nvPr/>
        </p:nvSpPr>
        <p:spPr>
          <a:xfrm>
            <a:off x="5659275" y="588750"/>
            <a:ext cx="1507800" cy="1449600"/>
          </a:xfrm>
          <a:prstGeom prst="rect">
            <a:avLst/>
          </a:prstGeom>
          <a:noFill/>
          <a:ln>
            <a:noFill/>
          </a:ln>
        </p:spPr>
        <p:txBody>
          <a:bodyPr spcFirstLastPara="1" wrap="square" lIns="91425" tIns="91425" rIns="91425" bIns="91425" anchor="t" anchorCtr="0">
            <a:noAutofit/>
          </a:bodyPr>
          <a:lstStyle/>
          <a:p>
            <a:pPr marL="91440" lvl="0" indent="-115570" algn="l" rtl="0">
              <a:lnSpc>
                <a:spcPct val="115000"/>
              </a:lnSpc>
              <a:spcBef>
                <a:spcPts val="0"/>
              </a:spcBef>
              <a:spcAft>
                <a:spcPts val="0"/>
              </a:spcAft>
              <a:buClr>
                <a:srgbClr val="999999"/>
              </a:buClr>
              <a:buSzPts val="1100"/>
              <a:buFont typeface="Roboto"/>
              <a:buChar char="●"/>
            </a:pPr>
            <a:r>
              <a:rPr lang="en" sz="1100">
                <a:solidFill>
                  <a:srgbClr val="999999"/>
                </a:solidFill>
                <a:latin typeface="Roboto"/>
                <a:ea typeface="Roboto"/>
                <a:cs typeface="Roboto"/>
                <a:sym typeface="Roboto"/>
              </a:rPr>
              <a:t>Lead event programming</a:t>
            </a:r>
            <a:endParaRPr sz="1100">
              <a:solidFill>
                <a:srgbClr val="999999"/>
              </a:solidFill>
              <a:latin typeface="Roboto"/>
              <a:ea typeface="Roboto"/>
              <a:cs typeface="Roboto"/>
              <a:sym typeface="Roboto"/>
            </a:endParaRPr>
          </a:p>
          <a:p>
            <a:pPr marL="91440" lvl="0" indent="-115570" algn="l" rtl="0">
              <a:lnSpc>
                <a:spcPct val="115000"/>
              </a:lnSpc>
              <a:spcBef>
                <a:spcPts val="0"/>
              </a:spcBef>
              <a:spcAft>
                <a:spcPts val="0"/>
              </a:spcAft>
              <a:buClr>
                <a:srgbClr val="999999"/>
              </a:buClr>
              <a:buSzPts val="1100"/>
              <a:buFont typeface="Roboto"/>
              <a:buChar char="●"/>
            </a:pPr>
            <a:r>
              <a:rPr lang="en" sz="1100">
                <a:solidFill>
                  <a:srgbClr val="999999"/>
                </a:solidFill>
                <a:latin typeface="Roboto"/>
                <a:ea typeface="Roboto"/>
                <a:cs typeface="Roboto"/>
                <a:sym typeface="Roboto"/>
              </a:rPr>
              <a:t>Manage the chat room</a:t>
            </a:r>
            <a:endParaRPr sz="1100">
              <a:solidFill>
                <a:srgbClr val="999999"/>
              </a:solidFill>
              <a:latin typeface="Roboto"/>
              <a:ea typeface="Roboto"/>
              <a:cs typeface="Roboto"/>
              <a:sym typeface="Roboto"/>
            </a:endParaRPr>
          </a:p>
          <a:p>
            <a:pPr marL="91440" lvl="0" indent="-115570" algn="l" rtl="0">
              <a:lnSpc>
                <a:spcPct val="115000"/>
              </a:lnSpc>
              <a:spcBef>
                <a:spcPts val="0"/>
              </a:spcBef>
              <a:spcAft>
                <a:spcPts val="0"/>
              </a:spcAft>
              <a:buClr>
                <a:srgbClr val="999999"/>
              </a:buClr>
              <a:buSzPts val="1100"/>
              <a:buFont typeface="Roboto"/>
              <a:buChar char="●"/>
            </a:pPr>
            <a:r>
              <a:rPr lang="en" sz="1100">
                <a:solidFill>
                  <a:srgbClr val="999999"/>
                </a:solidFill>
                <a:latin typeface="Roboto"/>
                <a:ea typeface="Roboto"/>
                <a:cs typeface="Roboto"/>
                <a:sym typeface="Roboto"/>
              </a:rPr>
              <a:t>Monitor questions from participants</a:t>
            </a:r>
            <a:endParaRPr sz="1100">
              <a:solidFill>
                <a:srgbClr val="999999"/>
              </a:solidFill>
              <a:latin typeface="Roboto"/>
              <a:ea typeface="Roboto"/>
              <a:cs typeface="Roboto"/>
              <a:sym typeface="Roboto"/>
            </a:endParaRPr>
          </a:p>
          <a:p>
            <a:pPr marL="0" lvl="0" indent="0" algn="l" rtl="0">
              <a:lnSpc>
                <a:spcPct val="115000"/>
              </a:lnSpc>
              <a:spcBef>
                <a:spcPts val="0"/>
              </a:spcBef>
              <a:spcAft>
                <a:spcPts val="0"/>
              </a:spcAft>
              <a:buNone/>
            </a:pPr>
            <a:endParaRPr sz="1100">
              <a:solidFill>
                <a:srgbClr val="999999"/>
              </a:solidFill>
              <a:latin typeface="Roboto"/>
              <a:ea typeface="Roboto"/>
              <a:cs typeface="Roboto"/>
              <a:sym typeface="Roboto"/>
            </a:endParaRPr>
          </a:p>
          <a:p>
            <a:pPr marL="457200" lvl="0" indent="0" algn="l" rtl="0">
              <a:lnSpc>
                <a:spcPct val="115000"/>
              </a:lnSpc>
              <a:spcBef>
                <a:spcPts val="0"/>
              </a:spcBef>
              <a:spcAft>
                <a:spcPts val="0"/>
              </a:spcAft>
              <a:buNone/>
            </a:pPr>
            <a:endParaRPr sz="1100">
              <a:solidFill>
                <a:srgbClr val="999999"/>
              </a:solidFill>
              <a:latin typeface="Roboto"/>
              <a:ea typeface="Roboto"/>
              <a:cs typeface="Roboto"/>
              <a:sym typeface="Roboto"/>
            </a:endParaRPr>
          </a:p>
        </p:txBody>
      </p:sp>
      <p:sp>
        <p:nvSpPr>
          <p:cNvPr id="398" name="Google Shape;398;p55"/>
          <p:cNvSpPr txBox="1"/>
          <p:nvPr/>
        </p:nvSpPr>
        <p:spPr>
          <a:xfrm>
            <a:off x="5659275" y="4072975"/>
            <a:ext cx="1624500" cy="763800"/>
          </a:xfrm>
          <a:prstGeom prst="rect">
            <a:avLst/>
          </a:prstGeom>
          <a:noFill/>
          <a:ln>
            <a:noFill/>
          </a:ln>
        </p:spPr>
        <p:txBody>
          <a:bodyPr spcFirstLastPara="1" wrap="square" lIns="91425" tIns="91425" rIns="91425" bIns="91425" anchor="b" anchorCtr="0">
            <a:noAutofit/>
          </a:bodyPr>
          <a:lstStyle/>
          <a:p>
            <a:pPr marL="91440" lvl="0" indent="-115570" algn="l" rtl="0">
              <a:lnSpc>
                <a:spcPct val="115000"/>
              </a:lnSpc>
              <a:spcBef>
                <a:spcPts val="0"/>
              </a:spcBef>
              <a:spcAft>
                <a:spcPts val="0"/>
              </a:spcAft>
              <a:buClr>
                <a:srgbClr val="999999"/>
              </a:buClr>
              <a:buSzPts val="1100"/>
              <a:buFont typeface="Roboto"/>
              <a:buChar char="●"/>
            </a:pPr>
            <a:r>
              <a:rPr lang="en" sz="1100">
                <a:solidFill>
                  <a:srgbClr val="999999"/>
                </a:solidFill>
                <a:latin typeface="Roboto"/>
                <a:ea typeface="Roboto"/>
                <a:cs typeface="Roboto"/>
                <a:sym typeface="Roboto"/>
              </a:rPr>
              <a:t>Listen/participate</a:t>
            </a:r>
            <a:endParaRPr sz="1100">
              <a:solidFill>
                <a:srgbClr val="999999"/>
              </a:solidFill>
              <a:latin typeface="Roboto"/>
              <a:ea typeface="Roboto"/>
              <a:cs typeface="Roboto"/>
              <a:sym typeface="Roboto"/>
            </a:endParaRPr>
          </a:p>
          <a:p>
            <a:pPr marL="91440" lvl="0" indent="-115570" algn="l" rtl="0">
              <a:lnSpc>
                <a:spcPct val="115000"/>
              </a:lnSpc>
              <a:spcBef>
                <a:spcPts val="0"/>
              </a:spcBef>
              <a:spcAft>
                <a:spcPts val="0"/>
              </a:spcAft>
              <a:buClr>
                <a:srgbClr val="999999"/>
              </a:buClr>
              <a:buSzPts val="1100"/>
              <a:buFont typeface="Roboto"/>
              <a:buChar char="●"/>
            </a:pPr>
            <a:r>
              <a:rPr lang="en" sz="1100">
                <a:solidFill>
                  <a:srgbClr val="999999"/>
                </a:solidFill>
                <a:latin typeface="Roboto"/>
                <a:ea typeface="Roboto"/>
                <a:cs typeface="Roboto"/>
                <a:sym typeface="Roboto"/>
              </a:rPr>
              <a:t>Use chat to interact</a:t>
            </a:r>
            <a:endParaRPr sz="1100">
              <a:solidFill>
                <a:srgbClr val="999999"/>
              </a:solidFill>
              <a:latin typeface="Roboto"/>
              <a:ea typeface="Roboto"/>
              <a:cs typeface="Roboto"/>
              <a:sym typeface="Roboto"/>
            </a:endParaRPr>
          </a:p>
          <a:p>
            <a:pPr marL="0" lvl="0" indent="0" algn="l" rtl="0">
              <a:lnSpc>
                <a:spcPct val="115000"/>
              </a:lnSpc>
              <a:spcBef>
                <a:spcPts val="0"/>
              </a:spcBef>
              <a:spcAft>
                <a:spcPts val="0"/>
              </a:spcAft>
              <a:buNone/>
            </a:pPr>
            <a:endParaRPr sz="1100">
              <a:latin typeface="Roboto"/>
              <a:ea typeface="Roboto"/>
              <a:cs typeface="Roboto"/>
              <a:sym typeface="Roboto"/>
            </a:endParaRPr>
          </a:p>
        </p:txBody>
      </p:sp>
      <p:sp>
        <p:nvSpPr>
          <p:cNvPr id="399" name="Google Shape;399;p55"/>
          <p:cNvSpPr txBox="1"/>
          <p:nvPr/>
        </p:nvSpPr>
        <p:spPr>
          <a:xfrm>
            <a:off x="7362300" y="588750"/>
            <a:ext cx="1624500" cy="1449600"/>
          </a:xfrm>
          <a:prstGeom prst="rect">
            <a:avLst/>
          </a:prstGeom>
          <a:noFill/>
          <a:ln>
            <a:noFill/>
          </a:ln>
        </p:spPr>
        <p:txBody>
          <a:bodyPr spcFirstLastPara="1" wrap="square" lIns="91425" tIns="91425" rIns="91425" bIns="91425" anchor="t" anchorCtr="0">
            <a:noAutofit/>
          </a:bodyPr>
          <a:lstStyle/>
          <a:p>
            <a:pPr marL="91440" lvl="0" indent="-115570" algn="l" rtl="0">
              <a:lnSpc>
                <a:spcPct val="115000"/>
              </a:lnSpc>
              <a:spcBef>
                <a:spcPts val="0"/>
              </a:spcBef>
              <a:spcAft>
                <a:spcPts val="0"/>
              </a:spcAft>
              <a:buClr>
                <a:srgbClr val="999999"/>
              </a:buClr>
              <a:buSzPts val="1100"/>
              <a:buFont typeface="Roboto"/>
              <a:buChar char="●"/>
            </a:pPr>
            <a:r>
              <a:rPr lang="en" sz="1100">
                <a:solidFill>
                  <a:srgbClr val="999999"/>
                </a:solidFill>
                <a:latin typeface="Roboto"/>
                <a:ea typeface="Roboto"/>
                <a:cs typeface="Roboto"/>
                <a:sym typeface="Roboto"/>
              </a:rPr>
              <a:t>Launch poll</a:t>
            </a:r>
            <a:endParaRPr sz="1100">
              <a:solidFill>
                <a:srgbClr val="999999"/>
              </a:solidFill>
              <a:latin typeface="Roboto"/>
              <a:ea typeface="Roboto"/>
              <a:cs typeface="Roboto"/>
              <a:sym typeface="Roboto"/>
            </a:endParaRPr>
          </a:p>
          <a:p>
            <a:pPr marL="91440" lvl="0" indent="-115570" algn="l" rtl="0">
              <a:lnSpc>
                <a:spcPct val="115000"/>
              </a:lnSpc>
              <a:spcBef>
                <a:spcPts val="0"/>
              </a:spcBef>
              <a:spcAft>
                <a:spcPts val="0"/>
              </a:spcAft>
              <a:buClr>
                <a:srgbClr val="999999"/>
              </a:buClr>
              <a:buSzPts val="1100"/>
              <a:buFont typeface="Roboto"/>
              <a:buChar char="●"/>
            </a:pPr>
            <a:r>
              <a:rPr lang="en" sz="1100">
                <a:solidFill>
                  <a:srgbClr val="999999"/>
                </a:solidFill>
                <a:latin typeface="Roboto"/>
                <a:ea typeface="Roboto"/>
                <a:cs typeface="Roboto"/>
                <a:sym typeface="Roboto"/>
              </a:rPr>
              <a:t>Thank everyone &amp; close the meeting</a:t>
            </a:r>
            <a:endParaRPr sz="1100">
              <a:solidFill>
                <a:srgbClr val="999999"/>
              </a:solidFill>
              <a:latin typeface="Roboto"/>
              <a:ea typeface="Roboto"/>
              <a:cs typeface="Roboto"/>
              <a:sym typeface="Roboto"/>
            </a:endParaRPr>
          </a:p>
        </p:txBody>
      </p:sp>
      <p:sp>
        <p:nvSpPr>
          <p:cNvPr id="400" name="Google Shape;400;p55"/>
          <p:cNvSpPr txBox="1"/>
          <p:nvPr/>
        </p:nvSpPr>
        <p:spPr>
          <a:xfrm>
            <a:off x="7362300" y="4015375"/>
            <a:ext cx="1624500" cy="669000"/>
          </a:xfrm>
          <a:prstGeom prst="rect">
            <a:avLst/>
          </a:prstGeom>
          <a:noFill/>
          <a:ln>
            <a:noFill/>
          </a:ln>
        </p:spPr>
        <p:txBody>
          <a:bodyPr spcFirstLastPara="1" wrap="square" lIns="91425" tIns="91425" rIns="91425" bIns="91425" anchor="b" anchorCtr="0">
            <a:noAutofit/>
          </a:bodyPr>
          <a:lstStyle/>
          <a:p>
            <a:pPr marL="91440" lvl="0" indent="-115570" algn="l" rtl="0">
              <a:lnSpc>
                <a:spcPct val="115000"/>
              </a:lnSpc>
              <a:spcBef>
                <a:spcPts val="0"/>
              </a:spcBef>
              <a:spcAft>
                <a:spcPts val="0"/>
              </a:spcAft>
              <a:buClr>
                <a:srgbClr val="999999"/>
              </a:buClr>
              <a:buSzPts val="1100"/>
              <a:buFont typeface="Roboto"/>
              <a:buChar char="●"/>
            </a:pPr>
            <a:r>
              <a:rPr lang="en" sz="1100">
                <a:solidFill>
                  <a:srgbClr val="999999"/>
                </a:solidFill>
                <a:latin typeface="Roboto"/>
                <a:ea typeface="Roboto"/>
                <a:cs typeface="Roboto"/>
                <a:sym typeface="Roboto"/>
              </a:rPr>
              <a:t>Participate in poll</a:t>
            </a:r>
            <a:endParaRPr sz="1100">
              <a:solidFill>
                <a:srgbClr val="999999"/>
              </a:solidFill>
              <a:latin typeface="Roboto"/>
              <a:ea typeface="Roboto"/>
              <a:cs typeface="Roboto"/>
              <a:sym typeface="Roboto"/>
            </a:endParaRPr>
          </a:p>
          <a:p>
            <a:pPr marL="0" lvl="0" indent="0" algn="l" rtl="0">
              <a:lnSpc>
                <a:spcPct val="115000"/>
              </a:lnSpc>
              <a:spcBef>
                <a:spcPts val="0"/>
              </a:spcBef>
              <a:spcAft>
                <a:spcPts val="0"/>
              </a:spcAft>
              <a:buNone/>
            </a:pPr>
            <a:endParaRPr sz="1100">
              <a:latin typeface="Roboto"/>
              <a:ea typeface="Roboto"/>
              <a:cs typeface="Roboto"/>
              <a:sym typeface="Roboto"/>
            </a:endParaRPr>
          </a:p>
        </p:txBody>
      </p:sp>
      <p:sp>
        <p:nvSpPr>
          <p:cNvPr id="401" name="Google Shape;401;p55"/>
          <p:cNvSpPr txBox="1"/>
          <p:nvPr/>
        </p:nvSpPr>
        <p:spPr>
          <a:xfrm>
            <a:off x="220275" y="132175"/>
            <a:ext cx="2064000" cy="42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666666"/>
                </a:solidFill>
                <a:latin typeface="Roboto"/>
                <a:ea typeface="Roboto"/>
                <a:cs typeface="Roboto"/>
                <a:sym typeface="Roboto"/>
              </a:rPr>
              <a:t>Event Leader</a:t>
            </a:r>
            <a:endParaRPr sz="1600" b="1">
              <a:solidFill>
                <a:srgbClr val="666666"/>
              </a:solidFill>
              <a:latin typeface="Roboto"/>
              <a:ea typeface="Roboto"/>
              <a:cs typeface="Roboto"/>
              <a:sym typeface="Roboto"/>
            </a:endParaRPr>
          </a:p>
        </p:txBody>
      </p:sp>
      <p:sp>
        <p:nvSpPr>
          <p:cNvPr id="402" name="Google Shape;402;p55"/>
          <p:cNvSpPr txBox="1"/>
          <p:nvPr/>
        </p:nvSpPr>
        <p:spPr>
          <a:xfrm>
            <a:off x="296475" y="3719575"/>
            <a:ext cx="2064000" cy="42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666666"/>
                </a:solidFill>
                <a:latin typeface="Roboto"/>
                <a:ea typeface="Roboto"/>
                <a:cs typeface="Roboto"/>
                <a:sym typeface="Roboto"/>
              </a:rPr>
              <a:t>A</a:t>
            </a:r>
            <a:r>
              <a:rPr lang="en" sz="1700" b="1">
                <a:solidFill>
                  <a:srgbClr val="666666"/>
                </a:solidFill>
                <a:latin typeface="Roboto"/>
                <a:ea typeface="Roboto"/>
                <a:cs typeface="Roboto"/>
                <a:sym typeface="Roboto"/>
              </a:rPr>
              <a:t>udience</a:t>
            </a:r>
            <a:endParaRPr sz="1700" b="1">
              <a:solidFill>
                <a:srgbClr val="666666"/>
              </a:solidFill>
              <a:latin typeface="Roboto"/>
              <a:ea typeface="Roboto"/>
              <a:cs typeface="Roboto"/>
              <a:sym typeface="Roboto"/>
            </a:endParaRPr>
          </a:p>
        </p:txBody>
      </p:sp>
      <p:sp>
        <p:nvSpPr>
          <p:cNvPr id="403" name="Google Shape;403;p55"/>
          <p:cNvSpPr/>
          <p:nvPr/>
        </p:nvSpPr>
        <p:spPr>
          <a:xfrm>
            <a:off x="181125" y="1916350"/>
            <a:ext cx="1507800" cy="1775700"/>
          </a:xfrm>
          <a:prstGeom prst="upDownArrow">
            <a:avLst>
              <a:gd name="adj1" fmla="val 50000"/>
              <a:gd name="adj2" fmla="val 50000"/>
            </a:avLst>
          </a:prstGeom>
          <a:solidFill>
            <a:srgbClr val="701C7F"/>
          </a:solidFill>
          <a:ln>
            <a:noFill/>
          </a:ln>
        </p:spPr>
        <p:txBody>
          <a:bodyPr spcFirstLastPara="1" wrap="square" lIns="91425" tIns="91425" rIns="91425" bIns="91425" anchor="ctr" anchorCtr="0">
            <a:noAutofit/>
          </a:bodyPr>
          <a:lstStyle/>
          <a:p>
            <a:pPr algn="ctr"/>
            <a:r>
              <a:rPr lang="en" sz="1200" dirty="0">
                <a:solidFill>
                  <a:schemeClr val="dk1"/>
                </a:solidFill>
                <a:latin typeface="Roboto"/>
                <a:ea typeface="Roboto"/>
                <a:cs typeface="Roboto"/>
                <a:sym typeface="Roboto"/>
              </a:rPr>
              <a:t>15 mins. Prior to Event Start</a:t>
            </a:r>
            <a:endParaRPr dirty="0">
              <a:solidFill>
                <a:schemeClr val="dk1"/>
              </a:solidFill>
            </a:endParaRPr>
          </a:p>
        </p:txBody>
      </p:sp>
      <p:sp>
        <p:nvSpPr>
          <p:cNvPr id="404" name="Google Shape;404;p55"/>
          <p:cNvSpPr/>
          <p:nvPr/>
        </p:nvSpPr>
        <p:spPr>
          <a:xfrm>
            <a:off x="2028250" y="1912225"/>
            <a:ext cx="1507800" cy="1775700"/>
          </a:xfrm>
          <a:prstGeom prst="upDownArrow">
            <a:avLst>
              <a:gd name="adj1" fmla="val 50000"/>
              <a:gd name="adj2" fmla="val 50000"/>
            </a:avLst>
          </a:prstGeom>
          <a:solidFill>
            <a:srgbClr val="761E86">
              <a:alpha val="642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latin typeface="Roboto"/>
                <a:ea typeface="Roboto"/>
                <a:cs typeface="Roboto"/>
                <a:sym typeface="Roboto"/>
              </a:rPr>
              <a:t> </a:t>
            </a:r>
            <a:r>
              <a:rPr lang="en" sz="1200">
                <a:solidFill>
                  <a:schemeClr val="dk1"/>
                </a:solidFill>
                <a:latin typeface="Roboto"/>
                <a:ea typeface="Roboto"/>
                <a:cs typeface="Roboto"/>
                <a:sym typeface="Roboto"/>
              </a:rPr>
              <a:t>Event Start Time</a:t>
            </a:r>
            <a:endParaRPr/>
          </a:p>
        </p:txBody>
      </p:sp>
      <p:sp>
        <p:nvSpPr>
          <p:cNvPr id="405" name="Google Shape;405;p55"/>
          <p:cNvSpPr/>
          <p:nvPr/>
        </p:nvSpPr>
        <p:spPr>
          <a:xfrm>
            <a:off x="3857050" y="1912225"/>
            <a:ext cx="1507800" cy="1775700"/>
          </a:xfrm>
          <a:prstGeom prst="upDownArrow">
            <a:avLst>
              <a:gd name="adj1" fmla="val 50000"/>
              <a:gd name="adj2" fmla="val 50000"/>
            </a:avLst>
          </a:prstGeom>
          <a:solidFill>
            <a:srgbClr val="8E7CC3">
              <a:alpha val="888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chemeClr val="dk1"/>
              </a:solidFill>
              <a:latin typeface="Roboto"/>
              <a:ea typeface="Roboto"/>
              <a:cs typeface="Roboto"/>
              <a:sym typeface="Roboto"/>
            </a:endParaRPr>
          </a:p>
          <a:p>
            <a:pPr marL="0" lvl="0" indent="0" algn="ctr" rtl="0">
              <a:spcBef>
                <a:spcPts val="0"/>
              </a:spcBef>
              <a:spcAft>
                <a:spcPts val="0"/>
              </a:spcAft>
              <a:buNone/>
            </a:pPr>
            <a:endParaRPr sz="1200">
              <a:solidFill>
                <a:schemeClr val="dk1"/>
              </a:solidFill>
              <a:latin typeface="Roboto"/>
              <a:ea typeface="Roboto"/>
              <a:cs typeface="Roboto"/>
              <a:sym typeface="Roboto"/>
            </a:endParaRPr>
          </a:p>
          <a:p>
            <a:pPr marL="0" lvl="0" indent="0" algn="ctr" rtl="0">
              <a:spcBef>
                <a:spcPts val="0"/>
              </a:spcBef>
              <a:spcAft>
                <a:spcPts val="0"/>
              </a:spcAft>
              <a:buNone/>
            </a:pPr>
            <a:endParaRPr sz="1200">
              <a:solidFill>
                <a:schemeClr val="dk1"/>
              </a:solidFill>
              <a:latin typeface="Roboto"/>
              <a:ea typeface="Roboto"/>
              <a:cs typeface="Roboto"/>
              <a:sym typeface="Roboto"/>
            </a:endParaRPr>
          </a:p>
          <a:p>
            <a:pPr marL="0" lvl="0" indent="0" algn="ctr" rtl="0">
              <a:spcBef>
                <a:spcPts val="0"/>
              </a:spcBef>
              <a:spcAft>
                <a:spcPts val="0"/>
              </a:spcAft>
              <a:buNone/>
            </a:pPr>
            <a:endParaRPr sz="1200">
              <a:solidFill>
                <a:schemeClr val="dk1"/>
              </a:solidFill>
              <a:latin typeface="Roboto"/>
              <a:ea typeface="Roboto"/>
              <a:cs typeface="Roboto"/>
              <a:sym typeface="Roboto"/>
            </a:endParaRPr>
          </a:p>
          <a:p>
            <a:pPr marL="0" lvl="0" indent="0" algn="ctr" rtl="0">
              <a:spcBef>
                <a:spcPts val="0"/>
              </a:spcBef>
              <a:spcAft>
                <a:spcPts val="0"/>
              </a:spcAft>
              <a:buNone/>
            </a:pPr>
            <a:endParaRPr sz="1200">
              <a:solidFill>
                <a:schemeClr val="dk1"/>
              </a:solidFill>
              <a:latin typeface="Roboto"/>
              <a:ea typeface="Roboto"/>
              <a:cs typeface="Roboto"/>
              <a:sym typeface="Roboto"/>
            </a:endParaRPr>
          </a:p>
          <a:p>
            <a:pPr marL="0" lvl="0" indent="0" algn="ctr" rtl="0">
              <a:spcBef>
                <a:spcPts val="0"/>
              </a:spcBef>
              <a:spcAft>
                <a:spcPts val="0"/>
              </a:spcAft>
              <a:buNone/>
            </a:pPr>
            <a:r>
              <a:rPr lang="en" sz="1200">
                <a:solidFill>
                  <a:schemeClr val="dk1"/>
                </a:solidFill>
                <a:latin typeface="Roboto"/>
                <a:ea typeface="Roboto"/>
                <a:cs typeface="Roboto"/>
                <a:sym typeface="Roboto"/>
              </a:rPr>
              <a:t>Hello! Agenda</a:t>
            </a:r>
            <a:endParaRPr sz="1200">
              <a:solidFill>
                <a:schemeClr val="dk1"/>
              </a:solidFill>
              <a:latin typeface="Roboto"/>
              <a:ea typeface="Roboto"/>
              <a:cs typeface="Roboto"/>
              <a:sym typeface="Roboto"/>
            </a:endParaRPr>
          </a:p>
          <a:p>
            <a:pPr marL="0" lvl="0" indent="0" algn="ctr" rtl="0">
              <a:spcBef>
                <a:spcPts val="0"/>
              </a:spcBef>
              <a:spcAft>
                <a:spcPts val="0"/>
              </a:spcAft>
              <a:buNone/>
            </a:pPr>
            <a:r>
              <a:rPr lang="en" sz="1200">
                <a:solidFill>
                  <a:schemeClr val="dk1"/>
                </a:solidFill>
                <a:latin typeface="Roboto"/>
                <a:ea typeface="Roboto"/>
                <a:cs typeface="Roboto"/>
                <a:sym typeface="Roboto"/>
              </a:rPr>
              <a:t>&amp;</a:t>
            </a:r>
            <a:endParaRPr sz="1200">
              <a:solidFill>
                <a:schemeClr val="dk1"/>
              </a:solidFill>
              <a:latin typeface="Roboto"/>
              <a:ea typeface="Roboto"/>
              <a:cs typeface="Roboto"/>
              <a:sym typeface="Roboto"/>
            </a:endParaRPr>
          </a:p>
          <a:p>
            <a:pPr marL="0" lvl="0" indent="0" algn="ctr" rtl="0">
              <a:spcBef>
                <a:spcPts val="0"/>
              </a:spcBef>
              <a:spcAft>
                <a:spcPts val="0"/>
              </a:spcAft>
              <a:buNone/>
            </a:pPr>
            <a:r>
              <a:rPr lang="en" sz="1200">
                <a:solidFill>
                  <a:schemeClr val="dk1"/>
                </a:solidFill>
                <a:latin typeface="Roboto"/>
                <a:ea typeface="Roboto"/>
                <a:cs typeface="Roboto"/>
                <a:sym typeface="Roboto"/>
              </a:rPr>
              <a:t>Land </a:t>
            </a:r>
            <a:endParaRPr sz="1200">
              <a:solidFill>
                <a:schemeClr val="dk1"/>
              </a:solidFill>
              <a:latin typeface="Roboto"/>
              <a:ea typeface="Roboto"/>
              <a:cs typeface="Roboto"/>
              <a:sym typeface="Roboto"/>
            </a:endParaRPr>
          </a:p>
          <a:p>
            <a:pPr marL="0" lvl="0" indent="0" algn="ctr" rtl="0">
              <a:spcBef>
                <a:spcPts val="0"/>
              </a:spcBef>
              <a:spcAft>
                <a:spcPts val="0"/>
              </a:spcAft>
              <a:buNone/>
            </a:pPr>
            <a:endParaRPr sz="1200">
              <a:solidFill>
                <a:schemeClr val="dk1"/>
              </a:solidFill>
              <a:latin typeface="Roboto"/>
              <a:ea typeface="Roboto"/>
              <a:cs typeface="Roboto"/>
              <a:sym typeface="Roboto"/>
            </a:endParaRPr>
          </a:p>
          <a:p>
            <a:pPr marL="0" lvl="0" indent="0" algn="ctr" rtl="0">
              <a:spcBef>
                <a:spcPts val="0"/>
              </a:spcBef>
              <a:spcAft>
                <a:spcPts val="0"/>
              </a:spcAft>
              <a:buNone/>
            </a:pPr>
            <a:endParaRPr sz="1200">
              <a:solidFill>
                <a:schemeClr val="dk1"/>
              </a:solidFill>
              <a:latin typeface="Roboto"/>
              <a:ea typeface="Roboto"/>
              <a:cs typeface="Roboto"/>
              <a:sym typeface="Roboto"/>
            </a:endParaRPr>
          </a:p>
          <a:p>
            <a:pPr marL="0" lvl="0" indent="0" algn="ctr" rtl="0">
              <a:spcBef>
                <a:spcPts val="0"/>
              </a:spcBef>
              <a:spcAft>
                <a:spcPts val="0"/>
              </a:spcAft>
              <a:buNone/>
            </a:pPr>
            <a:endParaRPr sz="1200">
              <a:solidFill>
                <a:schemeClr val="dk1"/>
              </a:solidFill>
              <a:latin typeface="Roboto"/>
              <a:ea typeface="Roboto"/>
              <a:cs typeface="Roboto"/>
              <a:sym typeface="Roboto"/>
            </a:endParaRPr>
          </a:p>
          <a:p>
            <a:pPr marL="0" lvl="0" indent="0" algn="l" rtl="0">
              <a:spcBef>
                <a:spcPts val="0"/>
              </a:spcBef>
              <a:spcAft>
                <a:spcPts val="0"/>
              </a:spcAft>
              <a:buNone/>
            </a:pPr>
            <a:endParaRPr sz="1200">
              <a:solidFill>
                <a:schemeClr val="dk1"/>
              </a:solidFill>
              <a:latin typeface="Roboto"/>
              <a:ea typeface="Roboto"/>
              <a:cs typeface="Roboto"/>
              <a:sym typeface="Roboto"/>
            </a:endParaRPr>
          </a:p>
          <a:p>
            <a:pPr marL="0" lvl="0" indent="0" algn="ctr" rtl="0">
              <a:spcBef>
                <a:spcPts val="0"/>
              </a:spcBef>
              <a:spcAft>
                <a:spcPts val="0"/>
              </a:spcAft>
              <a:buNone/>
            </a:pPr>
            <a:endParaRPr sz="1200">
              <a:solidFill>
                <a:schemeClr val="dk1"/>
              </a:solidFill>
              <a:latin typeface="Roboto"/>
              <a:ea typeface="Roboto"/>
              <a:cs typeface="Roboto"/>
              <a:sym typeface="Roboto"/>
            </a:endParaRPr>
          </a:p>
        </p:txBody>
      </p:sp>
      <p:sp>
        <p:nvSpPr>
          <p:cNvPr id="406" name="Google Shape;406;p55"/>
          <p:cNvSpPr/>
          <p:nvPr/>
        </p:nvSpPr>
        <p:spPr>
          <a:xfrm>
            <a:off x="5570800" y="1916275"/>
            <a:ext cx="1507800" cy="1775700"/>
          </a:xfrm>
          <a:prstGeom prst="upDownArrow">
            <a:avLst>
              <a:gd name="adj1" fmla="val 50000"/>
              <a:gd name="adj2" fmla="val 50000"/>
            </a:avLst>
          </a:prstGeom>
          <a:solidFill>
            <a:srgbClr val="B4A7D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latin typeface="Roboto"/>
                <a:ea typeface="Roboto"/>
                <a:cs typeface="Roboto"/>
                <a:sym typeface="Roboto"/>
              </a:rPr>
              <a:t> </a:t>
            </a:r>
            <a:r>
              <a:rPr lang="en" sz="1200">
                <a:solidFill>
                  <a:schemeClr val="dk1"/>
                </a:solidFill>
                <a:latin typeface="Roboto"/>
                <a:ea typeface="Roboto"/>
                <a:cs typeface="Roboto"/>
                <a:sym typeface="Roboto"/>
              </a:rPr>
              <a:t>Event </a:t>
            </a:r>
            <a:endParaRPr/>
          </a:p>
        </p:txBody>
      </p:sp>
      <p:sp>
        <p:nvSpPr>
          <p:cNvPr id="407" name="Google Shape;407;p55"/>
          <p:cNvSpPr/>
          <p:nvPr/>
        </p:nvSpPr>
        <p:spPr>
          <a:xfrm>
            <a:off x="7247200" y="1916275"/>
            <a:ext cx="1507800" cy="1775700"/>
          </a:xfrm>
          <a:prstGeom prst="upDownArrow">
            <a:avLst>
              <a:gd name="adj1" fmla="val 50000"/>
              <a:gd name="adj2" fmla="val 50000"/>
            </a:avLst>
          </a:prstGeom>
          <a:solidFill>
            <a:srgbClr val="D9D2E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latin typeface="Roboto"/>
                <a:ea typeface="Roboto"/>
                <a:cs typeface="Roboto"/>
                <a:sym typeface="Roboto"/>
              </a:rPr>
              <a:t>  </a:t>
            </a:r>
            <a:r>
              <a:rPr lang="en" sz="1200">
                <a:solidFill>
                  <a:schemeClr val="dk1"/>
                </a:solidFill>
                <a:latin typeface="Roboto"/>
                <a:ea typeface="Roboto"/>
                <a:cs typeface="Roboto"/>
                <a:sym typeface="Roboto"/>
              </a:rPr>
              <a:t>Wrap-up</a:t>
            </a:r>
            <a:endParaRPr sz="1200">
              <a:solidFill>
                <a:schemeClr val="dk1"/>
              </a:solidFill>
              <a:latin typeface="Roboto"/>
              <a:ea typeface="Roboto"/>
              <a:cs typeface="Roboto"/>
              <a:sym typeface="Roboto"/>
            </a:endParaRPr>
          </a:p>
          <a:p>
            <a:pPr marL="0" lvl="0" indent="0" algn="ctr" rtl="0">
              <a:spcBef>
                <a:spcPts val="0"/>
              </a:spcBef>
              <a:spcAft>
                <a:spcPts val="0"/>
              </a:spcAft>
              <a:buNone/>
            </a:pPr>
            <a:r>
              <a:rPr lang="en" sz="1200">
                <a:solidFill>
                  <a:schemeClr val="dk1"/>
                </a:solidFill>
                <a:latin typeface="Roboto"/>
                <a:ea typeface="Roboto"/>
                <a:cs typeface="Roboto"/>
                <a:sym typeface="Roboto"/>
              </a:rPr>
              <a:t>Thanks!&amp;</a:t>
            </a:r>
            <a:endParaRPr sz="1200">
              <a:solidFill>
                <a:schemeClr val="dk1"/>
              </a:solidFill>
              <a:latin typeface="Roboto"/>
              <a:ea typeface="Roboto"/>
              <a:cs typeface="Roboto"/>
              <a:sym typeface="Roboto"/>
            </a:endParaRPr>
          </a:p>
          <a:p>
            <a:pPr marL="0" lvl="0" indent="0" algn="ctr" rtl="0">
              <a:spcBef>
                <a:spcPts val="0"/>
              </a:spcBef>
              <a:spcAft>
                <a:spcPts val="0"/>
              </a:spcAft>
              <a:buNone/>
            </a:pPr>
            <a:r>
              <a:rPr lang="en" sz="1200">
                <a:solidFill>
                  <a:schemeClr val="dk1"/>
                </a:solidFill>
                <a:latin typeface="Roboto"/>
                <a:ea typeface="Roboto"/>
                <a:cs typeface="Roboto"/>
                <a:sym typeface="Roboto"/>
              </a:rPr>
              <a:t>Poll</a:t>
            </a:r>
            <a:endParaRPr sz="1200">
              <a:solidFill>
                <a:schemeClr val="dk1"/>
              </a:solidFill>
              <a:latin typeface="Roboto"/>
              <a:ea typeface="Roboto"/>
              <a:cs typeface="Roboto"/>
              <a:sym typeface="Roboto"/>
            </a:endParaRPr>
          </a:p>
          <a:p>
            <a:pPr marL="0" lvl="0" indent="0" algn="ctr" rtl="0">
              <a:spcBef>
                <a:spcPts val="0"/>
              </a:spcBef>
              <a:spcAft>
                <a:spcPts val="0"/>
              </a:spcAft>
              <a:buNone/>
            </a:pPr>
            <a:endParaRPr sz="1200">
              <a:solidFill>
                <a:schemeClr val="dk1"/>
              </a:solidFill>
              <a:latin typeface="Roboto"/>
              <a:ea typeface="Roboto"/>
              <a:cs typeface="Roboto"/>
              <a:sym typeface="Roboto"/>
            </a:endParaRPr>
          </a:p>
        </p:txBody>
      </p:sp>
      <p:cxnSp>
        <p:nvCxnSpPr>
          <p:cNvPr id="408" name="Google Shape;408;p55"/>
          <p:cNvCxnSpPr/>
          <p:nvPr/>
        </p:nvCxnSpPr>
        <p:spPr>
          <a:xfrm rot="10800000" flipH="1">
            <a:off x="1698025" y="329700"/>
            <a:ext cx="6841500" cy="16500"/>
          </a:xfrm>
          <a:prstGeom prst="straightConnector1">
            <a:avLst/>
          </a:prstGeom>
          <a:noFill/>
          <a:ln w="28575" cap="flat" cmpd="sng">
            <a:solidFill>
              <a:srgbClr val="701C7F"/>
            </a:solidFill>
            <a:prstDash val="solid"/>
            <a:round/>
            <a:headEnd type="none" w="med" len="med"/>
            <a:tailEnd type="stealth" w="med" len="med"/>
          </a:ln>
        </p:spPr>
      </p:cxnSp>
      <p:cxnSp>
        <p:nvCxnSpPr>
          <p:cNvPr id="409" name="Google Shape;409;p55"/>
          <p:cNvCxnSpPr/>
          <p:nvPr/>
        </p:nvCxnSpPr>
        <p:spPr>
          <a:xfrm rot="10800000" flipH="1">
            <a:off x="1650825" y="3932275"/>
            <a:ext cx="6926700" cy="4200"/>
          </a:xfrm>
          <a:prstGeom prst="straightConnector1">
            <a:avLst/>
          </a:prstGeom>
          <a:noFill/>
          <a:ln w="28575" cap="flat" cmpd="sng">
            <a:solidFill>
              <a:srgbClr val="701C7F"/>
            </a:solidFill>
            <a:prstDash val="solid"/>
            <a:round/>
            <a:headEnd type="none" w="med" len="med"/>
            <a:tailEnd type="stealth"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2A898"/>
        </a:solidFill>
        <a:effectLst/>
      </p:bgPr>
    </p:bg>
    <p:spTree>
      <p:nvGrpSpPr>
        <p:cNvPr id="1" name="Shape 413"/>
        <p:cNvGrpSpPr/>
        <p:nvPr/>
      </p:nvGrpSpPr>
      <p:grpSpPr>
        <a:xfrm>
          <a:off x="0" y="0"/>
          <a:ext cx="0" cy="0"/>
          <a:chOff x="0" y="0"/>
          <a:chExt cx="0" cy="0"/>
        </a:xfrm>
      </p:grpSpPr>
      <p:sp>
        <p:nvSpPr>
          <p:cNvPr id="414" name="Google Shape;414;p56"/>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Calibri"/>
                <a:ea typeface="Calibri"/>
                <a:cs typeface="Calibri"/>
                <a:sym typeface="Calibri"/>
              </a:rPr>
              <a:t>APRIL</a:t>
            </a:r>
            <a:endParaRPr sz="4800" b="1">
              <a:solidFill>
                <a:srgbClr val="FFFFFF"/>
              </a:solidFill>
              <a:latin typeface="Calibri"/>
              <a:ea typeface="Calibri"/>
              <a:cs typeface="Calibri"/>
              <a:sym typeface="Calibri"/>
            </a:endParaRPr>
          </a:p>
          <a:p>
            <a:pPr marL="0" lvl="0" indent="0" algn="ctr" rtl="0">
              <a:spcBef>
                <a:spcPts val="0"/>
              </a:spcBef>
              <a:spcAft>
                <a:spcPts val="0"/>
              </a:spcAft>
              <a:buNone/>
            </a:pPr>
            <a:r>
              <a:rPr lang="en" sz="4800">
                <a:solidFill>
                  <a:srgbClr val="FFFFFF"/>
                </a:solidFill>
                <a:latin typeface="Calibri"/>
                <a:ea typeface="Calibri"/>
                <a:cs typeface="Calibri"/>
                <a:sym typeface="Calibri"/>
              </a:rPr>
              <a:t>POST EVENT</a:t>
            </a:r>
            <a:endParaRPr sz="4800">
              <a:solidFill>
                <a:srgbClr val="FFFFFF"/>
              </a:solidFill>
              <a:latin typeface="Calibri"/>
              <a:ea typeface="Calibri"/>
              <a:cs typeface="Calibri"/>
              <a:sym typeface="Calibri"/>
            </a:endParaRPr>
          </a:p>
          <a:p>
            <a:pPr marL="0" lvl="0" indent="0" algn="ctr" rtl="0">
              <a:spcBef>
                <a:spcPts val="0"/>
              </a:spcBef>
              <a:spcAft>
                <a:spcPts val="0"/>
              </a:spcAft>
              <a:buNone/>
            </a:pPr>
            <a:endParaRPr>
              <a:solidFill>
                <a:srgbClr val="FFFFFF"/>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18"/>
        <p:cNvGrpSpPr/>
        <p:nvPr/>
      </p:nvGrpSpPr>
      <p:grpSpPr>
        <a:xfrm>
          <a:off x="0" y="0"/>
          <a:ext cx="0" cy="0"/>
          <a:chOff x="0" y="0"/>
          <a:chExt cx="0" cy="0"/>
        </a:xfrm>
      </p:grpSpPr>
      <p:sp>
        <p:nvSpPr>
          <p:cNvPr id="419" name="Google Shape;419;p57"/>
          <p:cNvSpPr txBox="1"/>
          <p:nvPr/>
        </p:nvSpPr>
        <p:spPr>
          <a:xfrm>
            <a:off x="214025" y="561125"/>
            <a:ext cx="8571000" cy="7530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500">
                <a:solidFill>
                  <a:srgbClr val="FFFFFF"/>
                </a:solidFill>
                <a:latin typeface="Calibri"/>
                <a:ea typeface="Calibri"/>
                <a:cs typeface="Calibri"/>
                <a:sym typeface="Calibri"/>
              </a:rPr>
              <a:t>ZOOM LINK</a:t>
            </a:r>
            <a:endParaRPr sz="2500">
              <a:solidFill>
                <a:srgbClr val="FFFFFF"/>
              </a:solidFill>
              <a:latin typeface="Calibri"/>
              <a:ea typeface="Calibri"/>
              <a:cs typeface="Calibri"/>
              <a:sym typeface="Calibri"/>
            </a:endParaRPr>
          </a:p>
        </p:txBody>
      </p:sp>
      <p:sp>
        <p:nvSpPr>
          <p:cNvPr id="420" name="Google Shape;420;p57"/>
          <p:cNvSpPr txBox="1"/>
          <p:nvPr/>
        </p:nvSpPr>
        <p:spPr>
          <a:xfrm>
            <a:off x="4605275" y="1747188"/>
            <a:ext cx="1420500" cy="8871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sz="1600">
              <a:latin typeface="Calibri"/>
              <a:ea typeface="Calibri"/>
              <a:cs typeface="Calibri"/>
              <a:sym typeface="Calibri"/>
            </a:endParaRPr>
          </a:p>
        </p:txBody>
      </p:sp>
      <p:sp>
        <p:nvSpPr>
          <p:cNvPr id="421" name="Google Shape;421;p57"/>
          <p:cNvSpPr txBox="1"/>
          <p:nvPr/>
        </p:nvSpPr>
        <p:spPr>
          <a:xfrm>
            <a:off x="214025" y="561125"/>
            <a:ext cx="8571000" cy="753000"/>
          </a:xfrm>
          <a:prstGeom prst="rect">
            <a:avLst/>
          </a:prstGeom>
          <a:solidFill>
            <a:srgbClr val="62A8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500">
                <a:solidFill>
                  <a:srgbClr val="FFFFFF"/>
                </a:solidFill>
                <a:latin typeface="Calibri"/>
                <a:ea typeface="Calibri"/>
                <a:cs typeface="Calibri"/>
                <a:sym typeface="Calibri"/>
              </a:rPr>
              <a:t>POST EVENT TIMELINE</a:t>
            </a:r>
            <a:endParaRPr sz="2500">
              <a:solidFill>
                <a:srgbClr val="FFFFFF"/>
              </a:solidFill>
              <a:latin typeface="Calibri"/>
              <a:ea typeface="Calibri"/>
              <a:cs typeface="Calibri"/>
              <a:sym typeface="Calibri"/>
            </a:endParaRPr>
          </a:p>
        </p:txBody>
      </p:sp>
      <p:grpSp>
        <p:nvGrpSpPr>
          <p:cNvPr id="422" name="Google Shape;422;p57"/>
          <p:cNvGrpSpPr/>
          <p:nvPr/>
        </p:nvGrpSpPr>
        <p:grpSpPr>
          <a:xfrm>
            <a:off x="210312" y="1804321"/>
            <a:ext cx="2197503" cy="2773129"/>
            <a:chOff x="-29766" y="1189989"/>
            <a:chExt cx="3576666" cy="3367083"/>
          </a:xfrm>
        </p:grpSpPr>
        <p:sp>
          <p:nvSpPr>
            <p:cNvPr id="423" name="Google Shape;423;p57"/>
            <p:cNvSpPr/>
            <p:nvPr/>
          </p:nvSpPr>
          <p:spPr>
            <a:xfrm>
              <a:off x="0" y="1189989"/>
              <a:ext cx="3546900" cy="669000"/>
            </a:xfrm>
            <a:prstGeom prst="homePlate">
              <a:avLst>
                <a:gd name="adj" fmla="val 50000"/>
              </a:avLst>
            </a:prstGeom>
            <a:solidFill>
              <a:srgbClr val="155B54"/>
            </a:solidFill>
            <a:ln>
              <a:noFill/>
            </a:ln>
          </p:spPr>
          <p:txBody>
            <a:bodyPr spcFirstLastPara="1" wrap="square" lIns="91425" tIns="91425" rIns="91425" bIns="91425" anchor="ctr" anchorCtr="0">
              <a:noAutofit/>
            </a:bodyPr>
            <a:lstStyle/>
            <a:p>
              <a:pPr algn="ctr"/>
              <a:r>
                <a:rPr lang="en" dirty="0">
                  <a:solidFill>
                    <a:srgbClr val="FFFFFF"/>
                  </a:solidFill>
                  <a:latin typeface="Roboto"/>
                  <a:ea typeface="Roboto"/>
                  <a:cs typeface="Roboto"/>
                  <a:sym typeface="Roboto"/>
                </a:rPr>
                <a:t> </a:t>
              </a:r>
              <a:r>
                <a:rPr lang="en" sz="1200" dirty="0">
                  <a:solidFill>
                    <a:schemeClr val="dk1"/>
                  </a:solidFill>
                  <a:latin typeface="Roboto"/>
                  <a:ea typeface="Roboto"/>
                  <a:cs typeface="Roboto"/>
                  <a:sym typeface="Roboto"/>
                </a:rPr>
                <a:t>REGISTRATIONS &amp; POLL DATA</a:t>
              </a:r>
              <a:endParaRPr dirty="0">
                <a:solidFill>
                  <a:schemeClr val="dk1"/>
                </a:solidFill>
                <a:latin typeface="Roboto"/>
                <a:ea typeface="Roboto"/>
                <a:cs typeface="Roboto"/>
                <a:sym typeface="Roboto"/>
              </a:endParaRPr>
            </a:p>
          </p:txBody>
        </p:sp>
        <p:sp>
          <p:nvSpPr>
            <p:cNvPr id="424" name="Google Shape;424;p57"/>
            <p:cNvSpPr txBox="1"/>
            <p:nvPr/>
          </p:nvSpPr>
          <p:spPr>
            <a:xfrm>
              <a:off x="-29766" y="1941372"/>
              <a:ext cx="3044400" cy="2615700"/>
            </a:xfrm>
            <a:prstGeom prst="rect">
              <a:avLst/>
            </a:prstGeom>
            <a:noFill/>
            <a:ln>
              <a:noFill/>
            </a:ln>
          </p:spPr>
          <p:txBody>
            <a:bodyPr spcFirstLastPara="1" wrap="square" lIns="91425" tIns="91425" rIns="91425" bIns="91425" anchor="t" anchorCtr="0">
              <a:noAutofit/>
            </a:bodyPr>
            <a:lstStyle/>
            <a:p>
              <a:pPr marL="91440" indent="-115570">
                <a:lnSpc>
                  <a:spcPct val="115000"/>
                </a:lnSpc>
                <a:buClr>
                  <a:srgbClr val="999999"/>
                </a:buClr>
                <a:buSzPts val="1100"/>
                <a:buFont typeface="Roboto"/>
                <a:buChar char="●"/>
              </a:pPr>
              <a:r>
                <a:rPr lang="en" sz="1100" dirty="0">
                  <a:solidFill>
                    <a:srgbClr val="999999"/>
                  </a:solidFill>
                  <a:latin typeface="Roboto"/>
                  <a:ea typeface="Roboto"/>
                  <a:cs typeface="Roboto"/>
                  <a:sym typeface="Roboto"/>
                </a:rPr>
                <a:t>The Zoom registrations &amp; Poll collects data for each event (to be provided to you)</a:t>
              </a:r>
              <a:endParaRPr sz="1100" dirty="0">
                <a:solidFill>
                  <a:srgbClr val="999999"/>
                </a:solidFill>
                <a:latin typeface="Roboto"/>
                <a:ea typeface="Roboto"/>
                <a:cs typeface="Roboto"/>
                <a:sym typeface="Roboto"/>
              </a:endParaRPr>
            </a:p>
            <a:p>
              <a:pPr marL="0" lvl="0" indent="0" algn="l" rtl="0">
                <a:lnSpc>
                  <a:spcPct val="115000"/>
                </a:lnSpc>
                <a:spcBef>
                  <a:spcPts val="0"/>
                </a:spcBef>
                <a:spcAft>
                  <a:spcPts val="0"/>
                </a:spcAft>
                <a:buNone/>
              </a:pPr>
              <a:endParaRPr sz="1200">
                <a:solidFill>
                  <a:srgbClr val="999999"/>
                </a:solidFill>
                <a:latin typeface="Roboto"/>
                <a:ea typeface="Roboto"/>
                <a:cs typeface="Roboto"/>
                <a:sym typeface="Roboto"/>
              </a:endParaRPr>
            </a:p>
          </p:txBody>
        </p:sp>
      </p:grpSp>
      <p:grpSp>
        <p:nvGrpSpPr>
          <p:cNvPr id="425" name="Google Shape;425;p57"/>
          <p:cNvGrpSpPr/>
          <p:nvPr/>
        </p:nvGrpSpPr>
        <p:grpSpPr>
          <a:xfrm>
            <a:off x="2250944" y="1803597"/>
            <a:ext cx="2287500" cy="2773854"/>
            <a:chOff x="2250944" y="1803597"/>
            <a:chExt cx="2287500" cy="2773854"/>
          </a:xfrm>
        </p:grpSpPr>
        <p:sp>
          <p:nvSpPr>
            <p:cNvPr id="426" name="Google Shape;426;p57"/>
            <p:cNvSpPr txBox="1"/>
            <p:nvPr/>
          </p:nvSpPr>
          <p:spPr>
            <a:xfrm>
              <a:off x="2343912" y="2423160"/>
              <a:ext cx="1870479" cy="2154291"/>
            </a:xfrm>
            <a:prstGeom prst="rect">
              <a:avLst/>
            </a:prstGeom>
            <a:noFill/>
            <a:ln>
              <a:noFill/>
            </a:ln>
          </p:spPr>
          <p:txBody>
            <a:bodyPr spcFirstLastPara="1" wrap="square" lIns="91425" tIns="91425" rIns="91425" bIns="91425" anchor="t" anchorCtr="0">
              <a:noAutofit/>
            </a:bodyPr>
            <a:lstStyle/>
            <a:p>
              <a:pPr marL="91440" indent="-115570">
                <a:lnSpc>
                  <a:spcPct val="115000"/>
                </a:lnSpc>
                <a:buClr>
                  <a:srgbClr val="999999"/>
                </a:buClr>
                <a:buSzPts val="1100"/>
                <a:buFont typeface="Roboto"/>
                <a:buChar char="●"/>
              </a:pPr>
              <a:r>
                <a:rPr lang="en" sz="1100" dirty="0">
                  <a:solidFill>
                    <a:srgbClr val="999999"/>
                  </a:solidFill>
                  <a:latin typeface="Roboto"/>
                  <a:ea typeface="Roboto"/>
                  <a:cs typeface="Roboto"/>
                  <a:sym typeface="Roboto"/>
                </a:rPr>
                <a:t>Engineering Students Challenge teams submit their reports/reflections on their events – pdf to letstalk@nemontario.ca</a:t>
              </a:r>
              <a:endParaRPr lang="en-US" sz="1100" dirty="0">
                <a:solidFill>
                  <a:srgbClr val="999999"/>
                </a:solidFill>
                <a:latin typeface="Roboto"/>
                <a:ea typeface="Roboto"/>
                <a:cs typeface="Roboto"/>
                <a:sym typeface="Roboto"/>
              </a:endParaRPr>
            </a:p>
            <a:p>
              <a:pPr marL="91440" indent="-115570">
                <a:lnSpc>
                  <a:spcPct val="114999"/>
                </a:lnSpc>
                <a:buClr>
                  <a:srgbClr val="999999"/>
                </a:buClr>
                <a:buSzPts val="1100"/>
                <a:buFont typeface="Roboto"/>
                <a:buChar char="●"/>
              </a:pPr>
              <a:r>
                <a:rPr lang="en" sz="1100" dirty="0">
                  <a:solidFill>
                    <a:srgbClr val="999999"/>
                  </a:solidFill>
                  <a:latin typeface="Roboto"/>
                  <a:ea typeface="Roboto"/>
                  <a:cs typeface="Roboto"/>
                  <a:sym typeface="Roboto"/>
                </a:rPr>
                <a:t>Challenge winners will be announced!</a:t>
              </a:r>
              <a:endParaRPr lang="en-US" sz="1100">
                <a:solidFill>
                  <a:srgbClr val="999999"/>
                </a:solidFill>
                <a:latin typeface="Roboto"/>
                <a:ea typeface="Roboto"/>
                <a:cs typeface="Roboto"/>
              </a:endParaRPr>
            </a:p>
            <a:p>
              <a:pPr marL="0" lvl="0" indent="0" algn="l" rtl="0">
                <a:lnSpc>
                  <a:spcPct val="115000"/>
                </a:lnSpc>
                <a:spcBef>
                  <a:spcPts val="0"/>
                </a:spcBef>
                <a:spcAft>
                  <a:spcPts val="0"/>
                </a:spcAft>
                <a:buNone/>
              </a:pPr>
              <a:endParaRPr sz="1200">
                <a:solidFill>
                  <a:srgbClr val="999999"/>
                </a:solidFill>
                <a:latin typeface="Roboto"/>
                <a:ea typeface="Roboto"/>
                <a:cs typeface="Roboto"/>
                <a:sym typeface="Roboto"/>
              </a:endParaRPr>
            </a:p>
          </p:txBody>
        </p:sp>
        <p:sp>
          <p:nvSpPr>
            <p:cNvPr id="427" name="Google Shape;427;p57"/>
            <p:cNvSpPr/>
            <p:nvPr/>
          </p:nvSpPr>
          <p:spPr>
            <a:xfrm>
              <a:off x="2250944" y="1803597"/>
              <a:ext cx="2287500" cy="551100"/>
            </a:xfrm>
            <a:prstGeom prst="chevron">
              <a:avLst>
                <a:gd name="adj" fmla="val 50000"/>
              </a:avLst>
            </a:prstGeom>
            <a:solidFill>
              <a:srgbClr val="1D7E74"/>
            </a:solidFill>
            <a:ln>
              <a:noFill/>
            </a:ln>
          </p:spPr>
          <p:txBody>
            <a:bodyPr spcFirstLastPara="1" wrap="square" lIns="91425" tIns="91425" rIns="91425" bIns="91425" anchor="ctr" anchorCtr="0">
              <a:noAutofit/>
            </a:bodyPr>
            <a:lstStyle/>
            <a:p>
              <a:pPr algn="ctr"/>
              <a:r>
                <a:rPr lang="en" sz="1200" dirty="0">
                  <a:solidFill>
                    <a:srgbClr val="FFFFFF"/>
                  </a:solidFill>
                  <a:latin typeface="Roboto"/>
                  <a:ea typeface="Roboto"/>
                  <a:cs typeface="Roboto"/>
                  <a:sym typeface="Roboto"/>
                </a:rPr>
                <a:t> </a:t>
              </a:r>
              <a:r>
                <a:rPr lang="en" sz="1200" dirty="0">
                  <a:solidFill>
                    <a:schemeClr val="dk1"/>
                  </a:solidFill>
                  <a:latin typeface="Roboto"/>
                  <a:ea typeface="Roboto"/>
                  <a:cs typeface="Roboto"/>
                  <a:sym typeface="Roboto"/>
                </a:rPr>
                <a:t>ENGINEERING STUDENTS REPORTS</a:t>
              </a:r>
              <a:endParaRPr sz="1200" dirty="0">
                <a:solidFill>
                  <a:schemeClr val="dk1"/>
                </a:solidFill>
                <a:latin typeface="Roboto"/>
                <a:ea typeface="Roboto"/>
                <a:cs typeface="Roboto"/>
                <a:sym typeface="Roboto"/>
              </a:endParaRPr>
            </a:p>
          </p:txBody>
        </p:sp>
      </p:grpSp>
      <p:grpSp>
        <p:nvGrpSpPr>
          <p:cNvPr id="428" name="Google Shape;428;p57"/>
          <p:cNvGrpSpPr/>
          <p:nvPr/>
        </p:nvGrpSpPr>
        <p:grpSpPr>
          <a:xfrm>
            <a:off x="4384544" y="1803597"/>
            <a:ext cx="2287500" cy="2773863"/>
            <a:chOff x="2250944" y="1803597"/>
            <a:chExt cx="2287500" cy="2773863"/>
          </a:xfrm>
        </p:grpSpPr>
        <p:sp>
          <p:nvSpPr>
            <p:cNvPr id="429" name="Google Shape;429;p57"/>
            <p:cNvSpPr txBox="1"/>
            <p:nvPr/>
          </p:nvSpPr>
          <p:spPr>
            <a:xfrm>
              <a:off x="2343912" y="2423160"/>
              <a:ext cx="1870500" cy="2154300"/>
            </a:xfrm>
            <a:prstGeom prst="rect">
              <a:avLst/>
            </a:prstGeom>
            <a:noFill/>
            <a:ln>
              <a:noFill/>
            </a:ln>
          </p:spPr>
          <p:txBody>
            <a:bodyPr spcFirstLastPara="1" wrap="square" lIns="91425" tIns="91425" rIns="91425" bIns="91425" anchor="t" anchorCtr="0">
              <a:noAutofit/>
            </a:bodyPr>
            <a:lstStyle/>
            <a:p>
              <a:pPr marL="91440" indent="-115570">
                <a:lnSpc>
                  <a:spcPct val="115000"/>
                </a:lnSpc>
                <a:buClr>
                  <a:srgbClr val="999999"/>
                </a:buClr>
                <a:buSzPts val="1100"/>
                <a:buFont typeface="Roboto"/>
                <a:buChar char="●"/>
              </a:pPr>
              <a:r>
                <a:rPr lang="en" sz="1100" dirty="0">
                  <a:solidFill>
                    <a:srgbClr val="999999"/>
                  </a:solidFill>
                  <a:latin typeface="Roboto"/>
                  <a:ea typeface="Roboto"/>
                  <a:cs typeface="Roboto"/>
                  <a:sym typeface="Roboto"/>
                </a:rPr>
                <a:t>Final event funding will be sent out on April 15, 2022</a:t>
              </a:r>
              <a:endParaRPr sz="1100" dirty="0">
                <a:solidFill>
                  <a:srgbClr val="999999"/>
                </a:solidFill>
                <a:latin typeface="Roboto"/>
                <a:ea typeface="Roboto"/>
                <a:cs typeface="Roboto"/>
                <a:sym typeface="Roboto"/>
              </a:endParaRPr>
            </a:p>
            <a:p>
              <a:pPr marL="457200" lvl="0" algn="l" rtl="0">
                <a:lnSpc>
                  <a:spcPct val="115000"/>
                </a:lnSpc>
                <a:spcBef>
                  <a:spcPts val="0"/>
                </a:spcBef>
                <a:spcAft>
                  <a:spcPts val="0"/>
                </a:spcAft>
              </a:pPr>
              <a:endParaRPr lang="en" sz="1100">
                <a:solidFill>
                  <a:srgbClr val="999999"/>
                </a:solidFill>
                <a:latin typeface="Roboto"/>
                <a:ea typeface="Roboto"/>
                <a:cs typeface="Roboto"/>
              </a:endParaRPr>
            </a:p>
          </p:txBody>
        </p:sp>
        <p:sp>
          <p:nvSpPr>
            <p:cNvPr id="430" name="Google Shape;430;p57"/>
            <p:cNvSpPr/>
            <p:nvPr/>
          </p:nvSpPr>
          <p:spPr>
            <a:xfrm>
              <a:off x="2250944" y="1803597"/>
              <a:ext cx="2287500" cy="551100"/>
            </a:xfrm>
            <a:prstGeom prst="chevron">
              <a:avLst>
                <a:gd name="adj" fmla="val 50000"/>
              </a:avLst>
            </a:prstGeom>
            <a:solidFill>
              <a:srgbClr val="1D7E7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Roboto"/>
                  <a:ea typeface="Roboto"/>
                  <a:cs typeface="Roboto"/>
                  <a:sym typeface="Roboto"/>
                </a:rPr>
                <a:t> </a:t>
              </a:r>
              <a:r>
                <a:rPr lang="en" sz="1200">
                  <a:solidFill>
                    <a:schemeClr val="dk1"/>
                  </a:solidFill>
                  <a:latin typeface="Roboto"/>
                  <a:ea typeface="Roboto"/>
                  <a:cs typeface="Roboto"/>
                  <a:sym typeface="Roboto"/>
                </a:rPr>
                <a:t>SEND OUT FUNDING</a:t>
              </a:r>
              <a:endParaRPr sz="1200">
                <a:solidFill>
                  <a:srgbClr val="FFFFFF"/>
                </a:solidFill>
                <a:latin typeface="Roboto"/>
                <a:ea typeface="Roboto"/>
                <a:cs typeface="Roboto"/>
                <a:sym typeface="Roboto"/>
              </a:endParaRPr>
            </a:p>
          </p:txBody>
        </p:sp>
      </p:grpSp>
      <p:sp>
        <p:nvSpPr>
          <p:cNvPr id="431" name="Google Shape;431;p57"/>
          <p:cNvSpPr/>
          <p:nvPr/>
        </p:nvSpPr>
        <p:spPr>
          <a:xfrm>
            <a:off x="6497519" y="1804322"/>
            <a:ext cx="2287500" cy="551100"/>
          </a:xfrm>
          <a:prstGeom prst="chevron">
            <a:avLst>
              <a:gd name="adj" fmla="val 50000"/>
            </a:avLst>
          </a:prstGeom>
          <a:solidFill>
            <a:srgbClr val="249C9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Roboto"/>
                <a:ea typeface="Roboto"/>
                <a:cs typeface="Roboto"/>
                <a:sym typeface="Roboto"/>
              </a:rPr>
              <a:t> </a:t>
            </a:r>
            <a:r>
              <a:rPr lang="en" sz="1200">
                <a:solidFill>
                  <a:schemeClr val="dk1"/>
                </a:solidFill>
                <a:latin typeface="Roboto"/>
                <a:ea typeface="Roboto"/>
                <a:cs typeface="Roboto"/>
                <a:sym typeface="Roboto"/>
              </a:rPr>
              <a:t>NEM ONTARIO OVERVIEW</a:t>
            </a:r>
            <a:endParaRPr sz="1200">
              <a:solidFill>
                <a:srgbClr val="FFFFFF"/>
              </a:solidFill>
              <a:latin typeface="Roboto"/>
              <a:ea typeface="Roboto"/>
              <a:cs typeface="Roboto"/>
              <a:sym typeface="Roboto"/>
            </a:endParaRPr>
          </a:p>
        </p:txBody>
      </p:sp>
      <p:sp>
        <p:nvSpPr>
          <p:cNvPr id="432" name="Google Shape;432;p57"/>
          <p:cNvSpPr txBox="1"/>
          <p:nvPr/>
        </p:nvSpPr>
        <p:spPr>
          <a:xfrm>
            <a:off x="6611112" y="2423160"/>
            <a:ext cx="1870500" cy="2154300"/>
          </a:xfrm>
          <a:prstGeom prst="rect">
            <a:avLst/>
          </a:prstGeom>
          <a:noFill/>
          <a:ln>
            <a:noFill/>
          </a:ln>
        </p:spPr>
        <p:txBody>
          <a:bodyPr spcFirstLastPara="1" wrap="square" lIns="91425" tIns="91425" rIns="91425" bIns="91425" anchor="t" anchorCtr="0">
            <a:noAutofit/>
          </a:bodyPr>
          <a:lstStyle/>
          <a:p>
            <a:pPr marL="91440" lvl="0" indent="-115570" algn="l" rtl="0">
              <a:lnSpc>
                <a:spcPct val="115000"/>
              </a:lnSpc>
              <a:spcBef>
                <a:spcPts val="0"/>
              </a:spcBef>
              <a:spcAft>
                <a:spcPts val="0"/>
              </a:spcAft>
              <a:buClr>
                <a:srgbClr val="999999"/>
              </a:buClr>
              <a:buSzPts val="1100"/>
              <a:buFont typeface="Roboto"/>
              <a:buChar char="●"/>
            </a:pPr>
            <a:r>
              <a:rPr lang="en" sz="1100" dirty="0">
                <a:solidFill>
                  <a:srgbClr val="999999"/>
                </a:solidFill>
                <a:latin typeface="Roboto"/>
                <a:ea typeface="Roboto"/>
                <a:cs typeface="Roboto"/>
                <a:sym typeface="Roboto"/>
              </a:rPr>
              <a:t>Communication from the NEM team will be shared about the month as a whole</a:t>
            </a:r>
            <a:endParaRPr sz="1100" dirty="0">
              <a:solidFill>
                <a:srgbClr val="999999"/>
              </a:solidFill>
              <a:latin typeface="Roboto"/>
              <a:ea typeface="Roboto"/>
              <a:cs typeface="Roboto"/>
              <a:sym typeface="Roboto"/>
            </a:endParaRPr>
          </a:p>
          <a:p>
            <a:pPr marL="91440" indent="-115570">
              <a:lnSpc>
                <a:spcPct val="115000"/>
              </a:lnSpc>
              <a:buClr>
                <a:srgbClr val="999999"/>
              </a:buClr>
              <a:buSzPts val="1100"/>
              <a:buFont typeface="Roboto"/>
              <a:buChar char="●"/>
            </a:pPr>
            <a:r>
              <a:rPr lang="en" sz="1100" dirty="0">
                <a:solidFill>
                  <a:srgbClr val="999999"/>
                </a:solidFill>
                <a:latin typeface="Roboto"/>
                <a:ea typeface="Roboto"/>
                <a:cs typeface="Roboto"/>
                <a:sym typeface="Roboto"/>
              </a:rPr>
              <a:t>Thank sponsors/ partners</a:t>
            </a:r>
            <a:endParaRPr sz="1100" dirty="0">
              <a:solidFill>
                <a:srgbClr val="999999"/>
              </a:solidFill>
              <a:latin typeface="Roboto"/>
              <a:ea typeface="Roboto"/>
              <a:cs typeface="Roboto"/>
              <a:sym typeface="Roboto"/>
            </a:endParaRPr>
          </a:p>
          <a:p>
            <a:pPr marL="91440" lvl="0" indent="-115570" algn="l" rtl="0">
              <a:lnSpc>
                <a:spcPct val="115000"/>
              </a:lnSpc>
              <a:spcBef>
                <a:spcPts val="0"/>
              </a:spcBef>
              <a:spcAft>
                <a:spcPts val="0"/>
              </a:spcAft>
              <a:buClr>
                <a:srgbClr val="999999"/>
              </a:buClr>
              <a:buSzPts val="1100"/>
              <a:buFont typeface="Roboto"/>
              <a:buChar char="●"/>
            </a:pPr>
            <a:r>
              <a:rPr lang="en" sz="1100" dirty="0">
                <a:solidFill>
                  <a:srgbClr val="999999"/>
                </a:solidFill>
                <a:latin typeface="Roboto"/>
                <a:ea typeface="Roboto"/>
                <a:cs typeface="Roboto"/>
                <a:sym typeface="Roboto"/>
              </a:rPr>
              <a:t>Event leaders will be encouraged to offer thank </a:t>
            </a:r>
            <a:r>
              <a:rPr lang="en" sz="1100" dirty="0" err="1">
                <a:solidFill>
                  <a:srgbClr val="999999"/>
                </a:solidFill>
                <a:latin typeface="Roboto"/>
                <a:ea typeface="Roboto"/>
                <a:cs typeface="Roboto"/>
                <a:sym typeface="Roboto"/>
              </a:rPr>
              <a:t>you’s</a:t>
            </a:r>
            <a:r>
              <a:rPr lang="en" sz="1100" dirty="0">
                <a:solidFill>
                  <a:srgbClr val="999999"/>
                </a:solidFill>
                <a:latin typeface="Roboto"/>
                <a:ea typeface="Roboto"/>
                <a:cs typeface="Roboto"/>
                <a:sym typeface="Roboto"/>
              </a:rPr>
              <a:t> to those involved in NEM 2022</a:t>
            </a:r>
            <a:endParaRPr sz="1100" dirty="0">
              <a:solidFill>
                <a:srgbClr val="999999"/>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2A898"/>
        </a:solidFill>
        <a:effectLst/>
      </p:bgPr>
    </p:bg>
    <p:spTree>
      <p:nvGrpSpPr>
        <p:cNvPr id="1" name="Shape 436"/>
        <p:cNvGrpSpPr/>
        <p:nvPr/>
      </p:nvGrpSpPr>
      <p:grpSpPr>
        <a:xfrm>
          <a:off x="0" y="0"/>
          <a:ext cx="0" cy="0"/>
          <a:chOff x="0" y="0"/>
          <a:chExt cx="0" cy="0"/>
        </a:xfrm>
      </p:grpSpPr>
      <p:sp>
        <p:nvSpPr>
          <p:cNvPr id="437" name="Google Shape;437;p58"/>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rgbClr val="FFFFFF"/>
                </a:solidFill>
                <a:latin typeface="Calibri"/>
                <a:ea typeface="Calibri"/>
                <a:cs typeface="Calibri"/>
                <a:sym typeface="Calibri"/>
              </a:rPr>
              <a:t>Q&amp;A</a:t>
            </a:r>
            <a:endParaRPr sz="4800">
              <a:solidFill>
                <a:srgbClr val="FFFFFF"/>
              </a:solidFill>
              <a:latin typeface="Calibri"/>
              <a:ea typeface="Calibri"/>
              <a:cs typeface="Calibri"/>
              <a:sym typeface="Calibri"/>
            </a:endParaRPr>
          </a:p>
          <a:p>
            <a:pPr marL="0" lvl="0" indent="0" algn="ctr" rtl="0">
              <a:spcBef>
                <a:spcPts val="0"/>
              </a:spcBef>
              <a:spcAft>
                <a:spcPts val="0"/>
              </a:spcAft>
              <a:buNone/>
            </a:pPr>
            <a:r>
              <a:rPr lang="en" sz="4800">
                <a:solidFill>
                  <a:srgbClr val="FFFFFF"/>
                </a:solidFill>
                <a:latin typeface="Calibri"/>
                <a:ea typeface="Calibri"/>
                <a:cs typeface="Calibri"/>
                <a:sym typeface="Calibri"/>
              </a:rPr>
              <a:t>THANK YOU! </a:t>
            </a:r>
            <a:endParaRPr sz="4800">
              <a:solidFill>
                <a:srgbClr val="FFFFFF"/>
              </a:solidFill>
              <a:latin typeface="Calibri"/>
              <a:ea typeface="Calibri"/>
              <a:cs typeface="Calibri"/>
              <a:sym typeface="Calibri"/>
            </a:endParaRPr>
          </a:p>
          <a:p>
            <a:pPr marL="0" lvl="0" indent="0" algn="ctr" rtl="0">
              <a:spcBef>
                <a:spcPts val="0"/>
              </a:spcBef>
              <a:spcAft>
                <a:spcPts val="0"/>
              </a:spcAft>
              <a:buNone/>
            </a:pPr>
            <a:endParaRPr>
              <a:solidFill>
                <a:srgbClr val="FFFFFF"/>
              </a:solidFill>
              <a:latin typeface="Calibri"/>
              <a:ea typeface="Calibri"/>
              <a:cs typeface="Calibri"/>
              <a:sym typeface="Calibri"/>
            </a:endParaRPr>
          </a:p>
        </p:txBody>
      </p:sp>
      <p:pic>
        <p:nvPicPr>
          <p:cNvPr id="438" name="Google Shape;438;p58"/>
          <p:cNvPicPr preferRelativeResize="0"/>
          <p:nvPr/>
        </p:nvPicPr>
        <p:blipFill>
          <a:blip r:embed="rId3">
            <a:alphaModFix/>
          </a:blip>
          <a:stretch>
            <a:fillRect/>
          </a:stretch>
        </p:blipFill>
        <p:spPr>
          <a:xfrm>
            <a:off x="3395388" y="4285878"/>
            <a:ext cx="2353225" cy="715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174"/>
        <p:cNvGrpSpPr/>
        <p:nvPr/>
      </p:nvGrpSpPr>
      <p:grpSpPr>
        <a:xfrm>
          <a:off x="0" y="0"/>
          <a:ext cx="0" cy="0"/>
          <a:chOff x="0" y="0"/>
          <a:chExt cx="0" cy="0"/>
        </a:xfrm>
      </p:grpSpPr>
      <p:sp>
        <p:nvSpPr>
          <p:cNvPr id="175" name="Google Shape;175;p36"/>
          <p:cNvSpPr txBox="1">
            <a:spLocks noGrp="1"/>
          </p:cNvSpPr>
          <p:nvPr>
            <p:ph type="title"/>
          </p:nvPr>
        </p:nvSpPr>
        <p:spPr>
          <a:xfrm>
            <a:off x="823650" y="1156450"/>
            <a:ext cx="7852200" cy="32721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dirty="0">
                <a:solidFill>
                  <a:srgbClr val="FFFFFF"/>
                </a:solidFill>
                <a:latin typeface="Calibri"/>
                <a:ea typeface="Calibri"/>
                <a:cs typeface="Calibri"/>
                <a:sym typeface="Calibri"/>
              </a:rPr>
              <a:t>INDIGENOUS LAND ACKNOWLEDGMENT</a:t>
            </a:r>
            <a:endParaRPr dirty="0">
              <a:solidFill>
                <a:srgbClr val="FFFFFF"/>
              </a:solidFill>
              <a:latin typeface="Calibri"/>
              <a:ea typeface="Calibri"/>
              <a:cs typeface="Calibri"/>
              <a:sym typeface="Calibri"/>
            </a:endParaRPr>
          </a:p>
          <a:p>
            <a:pPr marL="457200" lvl="0" indent="-355600" algn="l" rtl="0">
              <a:lnSpc>
                <a:spcPct val="115000"/>
              </a:lnSpc>
              <a:spcBef>
                <a:spcPts val="0"/>
              </a:spcBef>
              <a:spcAft>
                <a:spcPts val="0"/>
              </a:spcAft>
              <a:buClr>
                <a:srgbClr val="FFFFFF"/>
              </a:buClr>
              <a:buSzPts val="2000"/>
              <a:buFont typeface="Calibri"/>
              <a:buChar char="●"/>
            </a:pPr>
            <a:r>
              <a:rPr lang="en" sz="2000" dirty="0">
                <a:solidFill>
                  <a:srgbClr val="FFFFFF"/>
                </a:solidFill>
                <a:latin typeface="Calibri"/>
                <a:ea typeface="Calibri"/>
                <a:cs typeface="Calibri"/>
                <a:sym typeface="Calibri"/>
              </a:rPr>
              <a:t>Know where you’re calling from and why it’s important</a:t>
            </a:r>
            <a:endParaRPr sz="2000" dirty="0">
              <a:solidFill>
                <a:srgbClr val="FFFFFF"/>
              </a:solidFill>
              <a:latin typeface="Calibri"/>
              <a:ea typeface="Calibri"/>
              <a:cs typeface="Calibri"/>
              <a:sym typeface="Calibri"/>
            </a:endParaRPr>
          </a:p>
          <a:p>
            <a:pPr marL="457200" lvl="0" indent="-355600" algn="l" rtl="0">
              <a:lnSpc>
                <a:spcPct val="115000"/>
              </a:lnSpc>
              <a:spcBef>
                <a:spcPts val="0"/>
              </a:spcBef>
              <a:spcAft>
                <a:spcPts val="0"/>
              </a:spcAft>
              <a:buClr>
                <a:srgbClr val="FFFFFF"/>
              </a:buClr>
              <a:buSzPts val="2000"/>
              <a:buFont typeface="Calibri"/>
              <a:buChar char="●"/>
            </a:pPr>
            <a:r>
              <a:rPr lang="en-US" sz="2000" dirty="0">
                <a:solidFill>
                  <a:srgbClr val="FFFFFF"/>
                </a:solidFill>
                <a:latin typeface="Calibri"/>
                <a:ea typeface="Calibri"/>
                <a:cs typeface="Calibri"/>
                <a:sym typeface="Calibri"/>
              </a:rPr>
              <a:t>Express your gratitude for living in this place</a:t>
            </a:r>
          </a:p>
          <a:p>
            <a:pPr marL="457200" indent="-355600" algn="l">
              <a:lnSpc>
                <a:spcPct val="115000"/>
              </a:lnSpc>
              <a:buClr>
                <a:srgbClr val="FFFFFF"/>
              </a:buClr>
              <a:buSzPts val="2000"/>
              <a:buFont typeface="Calibri"/>
              <a:buChar char="●"/>
            </a:pPr>
            <a:r>
              <a:rPr lang="en-US" sz="2000" dirty="0">
                <a:solidFill>
                  <a:srgbClr val="FFFFFF"/>
                </a:solidFill>
                <a:latin typeface="Calibri"/>
                <a:ea typeface="Calibri"/>
                <a:cs typeface="Calibri"/>
                <a:sym typeface="Calibri"/>
              </a:rPr>
              <a:t>Script Template provided</a:t>
            </a:r>
            <a:endParaRPr lang="en-US" sz="2000" dirty="0">
              <a:solidFill>
                <a:srgbClr val="FFFFFF"/>
              </a:solidFill>
              <a:latin typeface="Calibri"/>
              <a:ea typeface="Calibri"/>
              <a:cs typeface="Calibri"/>
            </a:endParaRPr>
          </a:p>
          <a:p>
            <a:pPr marL="0" lvl="0" indent="0" algn="l" rtl="0">
              <a:lnSpc>
                <a:spcPct val="115000"/>
              </a:lnSpc>
              <a:spcBef>
                <a:spcPts val="0"/>
              </a:spcBef>
              <a:spcAft>
                <a:spcPts val="0"/>
              </a:spcAft>
              <a:buNone/>
            </a:pPr>
            <a:endParaRPr sz="1200" dirty="0">
              <a:solidFill>
                <a:srgbClr val="000000"/>
              </a:solidFill>
              <a:latin typeface="Arial"/>
              <a:ea typeface="Arial"/>
              <a:cs typeface="Arial"/>
              <a:sym typeface="Arial"/>
            </a:endParaRPr>
          </a:p>
          <a:p>
            <a:pPr marL="0" lvl="0" indent="0" algn="ctr" rtl="0">
              <a:spcBef>
                <a:spcPts val="0"/>
              </a:spcBef>
              <a:spcAft>
                <a:spcPts val="0"/>
              </a:spcAft>
              <a:buNone/>
            </a:pPr>
            <a:endParaRPr sz="4800" dirty="0">
              <a:solidFill>
                <a:srgbClr val="FFFFF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9"/>
        <p:cNvGrpSpPr/>
        <p:nvPr/>
      </p:nvGrpSpPr>
      <p:grpSpPr>
        <a:xfrm>
          <a:off x="0" y="0"/>
          <a:ext cx="0" cy="0"/>
          <a:chOff x="0" y="0"/>
          <a:chExt cx="0" cy="0"/>
        </a:xfrm>
      </p:grpSpPr>
      <p:grpSp>
        <p:nvGrpSpPr>
          <p:cNvPr id="180" name="Google Shape;180;p37"/>
          <p:cNvGrpSpPr/>
          <p:nvPr/>
        </p:nvGrpSpPr>
        <p:grpSpPr>
          <a:xfrm>
            <a:off x="4335575" y="1398525"/>
            <a:ext cx="2350174" cy="3076000"/>
            <a:chOff x="3044576" y="1575825"/>
            <a:chExt cx="1618800" cy="3076000"/>
          </a:xfrm>
        </p:grpSpPr>
        <p:sp>
          <p:nvSpPr>
            <p:cNvPr id="181" name="Google Shape;181;p37"/>
            <p:cNvSpPr/>
            <p:nvPr/>
          </p:nvSpPr>
          <p:spPr>
            <a:xfrm flipH="1">
              <a:off x="3214118" y="2306625"/>
              <a:ext cx="1418100" cy="143400"/>
            </a:xfrm>
            <a:prstGeom prst="parallelogram">
              <a:avLst>
                <a:gd name="adj" fmla="val 96952"/>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82" name="Google Shape;182;p37"/>
            <p:cNvSpPr/>
            <p:nvPr/>
          </p:nvSpPr>
          <p:spPr>
            <a:xfrm>
              <a:off x="3214352" y="2460450"/>
              <a:ext cx="1418100" cy="143400"/>
            </a:xfrm>
            <a:prstGeom prst="parallelogram">
              <a:avLst>
                <a:gd name="adj" fmla="val 96952"/>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7"/>
            <p:cNvSpPr txBox="1"/>
            <p:nvPr/>
          </p:nvSpPr>
          <p:spPr>
            <a:xfrm>
              <a:off x="3214348" y="2696825"/>
              <a:ext cx="1418100" cy="446400"/>
            </a:xfrm>
            <a:prstGeom prst="rect">
              <a:avLst/>
            </a:prstGeom>
            <a:solidFill>
              <a:srgbClr val="761E86"/>
            </a:solid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1100" b="1">
                  <a:solidFill>
                    <a:srgbClr val="FFFFFF"/>
                  </a:solidFill>
                  <a:latin typeface="Calibri"/>
                  <a:ea typeface="Calibri"/>
                  <a:cs typeface="Calibri"/>
                  <a:sym typeface="Calibri"/>
                </a:rPr>
                <a:t>LEAD EVENT</a:t>
              </a:r>
              <a:endParaRPr sz="1100" b="1">
                <a:solidFill>
                  <a:srgbClr val="FFFFFF"/>
                </a:solidFill>
                <a:latin typeface="Calibri"/>
                <a:ea typeface="Calibri"/>
                <a:cs typeface="Calibri"/>
                <a:sym typeface="Calibri"/>
              </a:endParaRPr>
            </a:p>
          </p:txBody>
        </p:sp>
        <p:sp>
          <p:nvSpPr>
            <p:cNvPr id="184" name="Google Shape;184;p37"/>
            <p:cNvSpPr txBox="1"/>
            <p:nvPr/>
          </p:nvSpPr>
          <p:spPr>
            <a:xfrm>
              <a:off x="3044576" y="3153625"/>
              <a:ext cx="1618800" cy="1498200"/>
            </a:xfrm>
            <a:prstGeom prst="rect">
              <a:avLst/>
            </a:prstGeom>
            <a:noFill/>
            <a:ln>
              <a:noFill/>
            </a:ln>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Clr>
                  <a:srgbClr val="999999"/>
                </a:buClr>
                <a:buSzPts val="1200"/>
                <a:buFont typeface="Calibri"/>
                <a:buChar char="●"/>
              </a:pPr>
              <a:r>
                <a:rPr lang="en" sz="1200" dirty="0">
                  <a:solidFill>
                    <a:srgbClr val="999999"/>
                  </a:solidFill>
                  <a:latin typeface="Calibri"/>
                  <a:ea typeface="Calibri"/>
                  <a:cs typeface="Calibri"/>
                  <a:sym typeface="Calibri"/>
                </a:rPr>
                <a:t>Lead your event!</a:t>
              </a:r>
              <a:endParaRPr sz="1200" dirty="0">
                <a:solidFill>
                  <a:srgbClr val="999999"/>
                </a:solidFill>
                <a:latin typeface="Calibri"/>
                <a:ea typeface="Calibri"/>
                <a:cs typeface="Calibri"/>
                <a:sym typeface="Calibri"/>
              </a:endParaRPr>
            </a:p>
            <a:p>
              <a:pPr marL="457200" indent="-304800">
                <a:lnSpc>
                  <a:spcPct val="150000"/>
                </a:lnSpc>
                <a:buClr>
                  <a:srgbClr val="999999"/>
                </a:buClr>
                <a:buSzPts val="1200"/>
                <a:buFont typeface="Calibri"/>
                <a:buChar char="●"/>
              </a:pPr>
              <a:r>
                <a:rPr lang="en" sz="1200" dirty="0">
                  <a:solidFill>
                    <a:srgbClr val="999999"/>
                  </a:solidFill>
                  <a:latin typeface="Calibri"/>
                  <a:ea typeface="Calibri"/>
                  <a:cs typeface="Calibri"/>
                  <a:sym typeface="Calibri"/>
                </a:rPr>
                <a:t>Join other events. Visit www.nemontario.ca</a:t>
              </a:r>
              <a:endParaRPr sz="1200" dirty="0">
                <a:solidFill>
                  <a:srgbClr val="999999"/>
                </a:solidFill>
                <a:latin typeface="Calibri"/>
                <a:ea typeface="Calibri"/>
                <a:cs typeface="Calibri"/>
                <a:sym typeface="Calibri"/>
              </a:endParaRPr>
            </a:p>
            <a:p>
              <a:pPr marL="457200" indent="-304800">
                <a:lnSpc>
                  <a:spcPct val="150000"/>
                </a:lnSpc>
                <a:buClr>
                  <a:srgbClr val="999999"/>
                </a:buClr>
                <a:buSzPts val="1200"/>
                <a:buFont typeface="Calibri"/>
                <a:buChar char="●"/>
              </a:pPr>
              <a:r>
                <a:rPr lang="en" sz="1200" dirty="0">
                  <a:solidFill>
                    <a:srgbClr val="999999"/>
                  </a:solidFill>
                  <a:latin typeface="Calibri"/>
                  <a:ea typeface="Calibri"/>
                  <a:cs typeface="Calibri"/>
                  <a:sym typeface="Calibri"/>
                </a:rPr>
                <a:t>Get active on social media @nemontario  #NEM2022</a:t>
              </a:r>
              <a:endParaRPr lang="en" sz="1200" dirty="0">
                <a:solidFill>
                  <a:srgbClr val="999999"/>
                </a:solidFill>
                <a:latin typeface="Calibri"/>
                <a:ea typeface="Calibri"/>
                <a:cs typeface="Calibri"/>
              </a:endParaRPr>
            </a:p>
            <a:p>
              <a:pPr>
                <a:lnSpc>
                  <a:spcPct val="115000"/>
                </a:lnSpc>
                <a:spcBef>
                  <a:spcPts val="1600"/>
                </a:spcBef>
                <a:spcAft>
                  <a:spcPts val="1600"/>
                </a:spcAft>
              </a:pPr>
              <a:endParaRPr sz="1100" dirty="0">
                <a:solidFill>
                  <a:srgbClr val="999999"/>
                </a:solidFill>
                <a:latin typeface="Calibri"/>
                <a:ea typeface="Calibri"/>
                <a:cs typeface="Calibri"/>
                <a:sym typeface="Calibri"/>
              </a:endParaRPr>
            </a:p>
          </p:txBody>
        </p:sp>
        <p:sp>
          <p:nvSpPr>
            <p:cNvPr id="185" name="Google Shape;185;p37"/>
            <p:cNvSpPr txBox="1"/>
            <p:nvPr/>
          </p:nvSpPr>
          <p:spPr>
            <a:xfrm>
              <a:off x="3157849" y="1575825"/>
              <a:ext cx="1095000" cy="60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2500">
                  <a:solidFill>
                    <a:srgbClr val="999999"/>
                  </a:solidFill>
                  <a:latin typeface="Calibri"/>
                  <a:ea typeface="Calibri"/>
                  <a:cs typeface="Calibri"/>
                  <a:sym typeface="Calibri"/>
                </a:rPr>
                <a:t>MARCH </a:t>
              </a:r>
              <a:endParaRPr sz="2500">
                <a:solidFill>
                  <a:srgbClr val="999999"/>
                </a:solidFill>
                <a:latin typeface="Calibri"/>
                <a:ea typeface="Calibri"/>
                <a:cs typeface="Calibri"/>
                <a:sym typeface="Calibri"/>
              </a:endParaRPr>
            </a:p>
          </p:txBody>
        </p:sp>
      </p:grpSp>
      <p:sp>
        <p:nvSpPr>
          <p:cNvPr id="186" name="Google Shape;186;p37"/>
          <p:cNvSpPr txBox="1"/>
          <p:nvPr/>
        </p:nvSpPr>
        <p:spPr>
          <a:xfrm>
            <a:off x="214025" y="561125"/>
            <a:ext cx="8647200" cy="7530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500">
                <a:solidFill>
                  <a:srgbClr val="FFFFFF"/>
                </a:solidFill>
                <a:latin typeface="Calibri"/>
                <a:ea typeface="Calibri"/>
                <a:cs typeface="Calibri"/>
                <a:sym typeface="Calibri"/>
              </a:rPr>
              <a:t>AGENDA &amp; NEM TIMELINE</a:t>
            </a:r>
            <a:endParaRPr sz="2500">
              <a:solidFill>
                <a:srgbClr val="FFFFFF"/>
              </a:solidFill>
              <a:latin typeface="Calibri"/>
              <a:ea typeface="Calibri"/>
              <a:cs typeface="Calibri"/>
              <a:sym typeface="Calibri"/>
            </a:endParaRPr>
          </a:p>
        </p:txBody>
      </p:sp>
      <p:grpSp>
        <p:nvGrpSpPr>
          <p:cNvPr id="187" name="Google Shape;187;p37"/>
          <p:cNvGrpSpPr/>
          <p:nvPr/>
        </p:nvGrpSpPr>
        <p:grpSpPr>
          <a:xfrm>
            <a:off x="2145625" y="1398525"/>
            <a:ext cx="2350174" cy="3076000"/>
            <a:chOff x="3044576" y="1575825"/>
            <a:chExt cx="1618800" cy="3076000"/>
          </a:xfrm>
        </p:grpSpPr>
        <p:sp>
          <p:nvSpPr>
            <p:cNvPr id="188" name="Google Shape;188;p37"/>
            <p:cNvSpPr/>
            <p:nvPr/>
          </p:nvSpPr>
          <p:spPr>
            <a:xfrm flipH="1">
              <a:off x="3214118" y="2306625"/>
              <a:ext cx="1418100" cy="143400"/>
            </a:xfrm>
            <a:prstGeom prst="parallelogram">
              <a:avLst>
                <a:gd name="adj" fmla="val 96952"/>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89" name="Google Shape;189;p37"/>
            <p:cNvSpPr/>
            <p:nvPr/>
          </p:nvSpPr>
          <p:spPr>
            <a:xfrm>
              <a:off x="3214352" y="2460450"/>
              <a:ext cx="1418100" cy="143400"/>
            </a:xfrm>
            <a:prstGeom prst="parallelogram">
              <a:avLst>
                <a:gd name="adj" fmla="val 96952"/>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7"/>
            <p:cNvSpPr txBox="1"/>
            <p:nvPr/>
          </p:nvSpPr>
          <p:spPr>
            <a:xfrm>
              <a:off x="3214348" y="2696825"/>
              <a:ext cx="1418100" cy="446400"/>
            </a:xfrm>
            <a:prstGeom prst="rect">
              <a:avLst/>
            </a:prstGeom>
            <a:solidFill>
              <a:srgbClr val="0B7140"/>
            </a:solid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1100" b="1">
                  <a:solidFill>
                    <a:srgbClr val="FFFFFF"/>
                  </a:solidFill>
                  <a:latin typeface="Calibri"/>
                  <a:ea typeface="Calibri"/>
                  <a:cs typeface="Calibri"/>
                  <a:sym typeface="Calibri"/>
                </a:rPr>
                <a:t>PROMOTE &amp; PRACTICE</a:t>
              </a:r>
              <a:endParaRPr sz="1100" b="1">
                <a:solidFill>
                  <a:srgbClr val="FFFFFF"/>
                </a:solidFill>
                <a:latin typeface="Calibri"/>
                <a:ea typeface="Calibri"/>
                <a:cs typeface="Calibri"/>
                <a:sym typeface="Calibri"/>
              </a:endParaRPr>
            </a:p>
          </p:txBody>
        </p:sp>
        <p:sp>
          <p:nvSpPr>
            <p:cNvPr id="191" name="Google Shape;191;p37"/>
            <p:cNvSpPr txBox="1"/>
            <p:nvPr/>
          </p:nvSpPr>
          <p:spPr>
            <a:xfrm>
              <a:off x="3044576" y="3153625"/>
              <a:ext cx="1618800" cy="1498200"/>
            </a:xfrm>
            <a:prstGeom prst="rect">
              <a:avLst/>
            </a:prstGeom>
            <a:noFill/>
            <a:ln>
              <a:noFill/>
            </a:ln>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Clr>
                  <a:srgbClr val="999999"/>
                </a:buClr>
                <a:buSzPts val="1200"/>
                <a:buFont typeface="Calibri"/>
                <a:buChar char="●"/>
              </a:pPr>
              <a:r>
                <a:rPr lang="en" sz="1200" dirty="0">
                  <a:solidFill>
                    <a:srgbClr val="999999"/>
                  </a:solidFill>
                  <a:latin typeface="Calibri"/>
                  <a:ea typeface="Calibri"/>
                  <a:cs typeface="Calibri"/>
                  <a:sym typeface="Calibri"/>
                </a:rPr>
                <a:t>Create invite list</a:t>
              </a:r>
              <a:endParaRPr sz="1200">
                <a:solidFill>
                  <a:srgbClr val="999999"/>
                </a:solidFill>
                <a:latin typeface="Calibri"/>
                <a:ea typeface="Calibri"/>
                <a:cs typeface="Calibri"/>
                <a:sym typeface="Calibri"/>
              </a:endParaRPr>
            </a:p>
            <a:p>
              <a:pPr marL="457200" indent="-304800">
                <a:lnSpc>
                  <a:spcPct val="150000"/>
                </a:lnSpc>
                <a:buClr>
                  <a:srgbClr val="999999"/>
                </a:buClr>
                <a:buSzPts val="1200"/>
                <a:buFont typeface="Calibri"/>
                <a:buChar char="●"/>
              </a:pPr>
              <a:r>
                <a:rPr lang="en" sz="1200" dirty="0">
                  <a:solidFill>
                    <a:srgbClr val="999999"/>
                  </a:solidFill>
                  <a:latin typeface="Calibri"/>
                  <a:ea typeface="Calibri"/>
                  <a:cs typeface="Calibri"/>
                  <a:sym typeface="Calibri"/>
                </a:rPr>
                <a:t>Promote event (email, Facebook, Twitter, LinkedIn, Instagram, etc.) Samples to be provided. </a:t>
              </a:r>
              <a:endParaRPr sz="1200" dirty="0">
                <a:solidFill>
                  <a:srgbClr val="999999"/>
                </a:solidFill>
                <a:latin typeface="Calibri"/>
                <a:ea typeface="Calibri"/>
                <a:cs typeface="Calibri"/>
                <a:sym typeface="Calibri"/>
              </a:endParaRPr>
            </a:p>
            <a:p>
              <a:pPr marL="457200" indent="-304800">
                <a:lnSpc>
                  <a:spcPct val="150000"/>
                </a:lnSpc>
                <a:buClr>
                  <a:srgbClr val="999999"/>
                </a:buClr>
                <a:buSzPts val="1200"/>
                <a:buFont typeface="Calibri"/>
                <a:buChar char="●"/>
              </a:pPr>
              <a:r>
                <a:rPr lang="en" sz="1200" dirty="0">
                  <a:solidFill>
                    <a:srgbClr val="999999"/>
                  </a:solidFill>
                  <a:latin typeface="Calibri"/>
                  <a:ea typeface="Calibri"/>
                  <a:cs typeface="Calibri"/>
                  <a:sym typeface="Calibri"/>
                </a:rPr>
                <a:t>Practice event with your team</a:t>
              </a:r>
              <a:endParaRPr sz="1200" dirty="0">
                <a:solidFill>
                  <a:srgbClr val="999999"/>
                </a:solidFill>
                <a:latin typeface="Calibri"/>
                <a:ea typeface="Calibri"/>
                <a:cs typeface="Calibri"/>
                <a:sym typeface="Calibri"/>
              </a:endParaRPr>
            </a:p>
            <a:p>
              <a:pPr marL="0" lvl="0" indent="0" algn="l" rtl="0">
                <a:lnSpc>
                  <a:spcPct val="115000"/>
                </a:lnSpc>
                <a:spcBef>
                  <a:spcPts val="1600"/>
                </a:spcBef>
                <a:spcAft>
                  <a:spcPts val="1600"/>
                </a:spcAft>
                <a:buNone/>
              </a:pPr>
              <a:endParaRPr sz="1100">
                <a:solidFill>
                  <a:srgbClr val="999999"/>
                </a:solidFill>
                <a:latin typeface="Calibri"/>
                <a:ea typeface="Calibri"/>
                <a:cs typeface="Calibri"/>
                <a:sym typeface="Calibri"/>
              </a:endParaRPr>
            </a:p>
          </p:txBody>
        </p:sp>
        <p:sp>
          <p:nvSpPr>
            <p:cNvPr id="192" name="Google Shape;192;p37"/>
            <p:cNvSpPr txBox="1"/>
            <p:nvPr/>
          </p:nvSpPr>
          <p:spPr>
            <a:xfrm>
              <a:off x="3157849" y="1575825"/>
              <a:ext cx="1095000" cy="60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2500">
                  <a:solidFill>
                    <a:srgbClr val="999999"/>
                  </a:solidFill>
                  <a:latin typeface="Calibri"/>
                  <a:ea typeface="Calibri"/>
                  <a:cs typeface="Calibri"/>
                  <a:sym typeface="Calibri"/>
                </a:rPr>
                <a:t>FEBRUARY </a:t>
              </a:r>
              <a:endParaRPr sz="2500">
                <a:solidFill>
                  <a:srgbClr val="999999"/>
                </a:solidFill>
                <a:latin typeface="Calibri"/>
                <a:ea typeface="Calibri"/>
                <a:cs typeface="Calibri"/>
                <a:sym typeface="Calibri"/>
              </a:endParaRPr>
            </a:p>
          </p:txBody>
        </p:sp>
      </p:grpSp>
      <p:grpSp>
        <p:nvGrpSpPr>
          <p:cNvPr id="193" name="Google Shape;193;p37"/>
          <p:cNvGrpSpPr/>
          <p:nvPr/>
        </p:nvGrpSpPr>
        <p:grpSpPr>
          <a:xfrm>
            <a:off x="-125" y="1398525"/>
            <a:ext cx="2350174" cy="3076000"/>
            <a:chOff x="3044576" y="1575825"/>
            <a:chExt cx="1618800" cy="3076000"/>
          </a:xfrm>
        </p:grpSpPr>
        <p:sp>
          <p:nvSpPr>
            <p:cNvPr id="194" name="Google Shape;194;p37"/>
            <p:cNvSpPr/>
            <p:nvPr/>
          </p:nvSpPr>
          <p:spPr>
            <a:xfrm flipH="1">
              <a:off x="3214118" y="2306625"/>
              <a:ext cx="1418100" cy="143400"/>
            </a:xfrm>
            <a:prstGeom prst="parallelogram">
              <a:avLst>
                <a:gd name="adj" fmla="val 96952"/>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95" name="Google Shape;195;p37"/>
            <p:cNvSpPr/>
            <p:nvPr/>
          </p:nvSpPr>
          <p:spPr>
            <a:xfrm>
              <a:off x="3214352" y="2460450"/>
              <a:ext cx="1418100" cy="143400"/>
            </a:xfrm>
            <a:prstGeom prst="parallelogram">
              <a:avLst>
                <a:gd name="adj" fmla="val 96952"/>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7"/>
            <p:cNvSpPr txBox="1"/>
            <p:nvPr/>
          </p:nvSpPr>
          <p:spPr>
            <a:xfrm>
              <a:off x="3214348" y="2696825"/>
              <a:ext cx="1418100" cy="446400"/>
            </a:xfrm>
            <a:prstGeom prst="rect">
              <a:avLst/>
            </a:prstGeom>
            <a:solidFill>
              <a:srgbClr val="F1C232"/>
            </a:solid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endParaRPr sz="1100" b="1">
                <a:solidFill>
                  <a:srgbClr val="FFFFFF"/>
                </a:solidFill>
                <a:latin typeface="Calibri"/>
                <a:ea typeface="Calibri"/>
                <a:cs typeface="Calibri"/>
                <a:sym typeface="Calibri"/>
              </a:endParaRPr>
            </a:p>
            <a:p>
              <a:pPr marL="0" lvl="0" indent="0" algn="l" rtl="0">
                <a:lnSpc>
                  <a:spcPct val="115000"/>
                </a:lnSpc>
                <a:spcBef>
                  <a:spcPts val="0"/>
                </a:spcBef>
                <a:spcAft>
                  <a:spcPts val="0"/>
                </a:spcAft>
                <a:buNone/>
              </a:pPr>
              <a:r>
                <a:rPr lang="en" sz="1100" b="1">
                  <a:solidFill>
                    <a:srgbClr val="FFFFFF"/>
                  </a:solidFill>
                  <a:latin typeface="Calibri"/>
                  <a:ea typeface="Calibri"/>
                  <a:cs typeface="Calibri"/>
                  <a:sym typeface="Calibri"/>
                </a:rPr>
                <a:t>PLANNING</a:t>
              </a:r>
              <a:endParaRPr sz="1100" b="1">
                <a:solidFill>
                  <a:srgbClr val="FFFFFF"/>
                </a:solidFill>
                <a:latin typeface="Calibri"/>
                <a:ea typeface="Calibri"/>
                <a:cs typeface="Calibri"/>
                <a:sym typeface="Calibri"/>
              </a:endParaRPr>
            </a:p>
          </p:txBody>
        </p:sp>
        <p:sp>
          <p:nvSpPr>
            <p:cNvPr id="197" name="Google Shape;197;p37"/>
            <p:cNvSpPr txBox="1"/>
            <p:nvPr/>
          </p:nvSpPr>
          <p:spPr>
            <a:xfrm>
              <a:off x="3044576" y="3153625"/>
              <a:ext cx="1618800" cy="1498200"/>
            </a:xfrm>
            <a:prstGeom prst="rect">
              <a:avLst/>
            </a:prstGeom>
            <a:noFill/>
            <a:ln>
              <a:noFill/>
            </a:ln>
          </p:spPr>
          <p:txBody>
            <a:bodyPr spcFirstLastPara="1" wrap="square" lIns="91425" tIns="91425" rIns="91425" bIns="91425" anchor="t" anchorCtr="0">
              <a:noAutofit/>
            </a:bodyPr>
            <a:lstStyle/>
            <a:p>
              <a:pPr marL="457200" indent="-304800">
                <a:lnSpc>
                  <a:spcPct val="150000"/>
                </a:lnSpc>
                <a:buClr>
                  <a:srgbClr val="999999"/>
                </a:buClr>
                <a:buSzPts val="1200"/>
                <a:buFont typeface="Calibri"/>
                <a:buChar char="●"/>
              </a:pPr>
              <a:r>
                <a:rPr lang="en" sz="1200" dirty="0">
                  <a:solidFill>
                    <a:srgbClr val="999999"/>
                  </a:solidFill>
                  <a:latin typeface="Calibri"/>
                  <a:ea typeface="Calibri"/>
                  <a:cs typeface="Calibri"/>
                  <a:sym typeface="Calibri"/>
                </a:rPr>
                <a:t>Attend NEM training session</a:t>
              </a:r>
              <a:endParaRPr sz="1200" dirty="0">
                <a:solidFill>
                  <a:srgbClr val="999999"/>
                </a:solidFill>
                <a:latin typeface="Calibri"/>
                <a:ea typeface="Calibri"/>
                <a:cs typeface="Calibri"/>
                <a:sym typeface="Calibri"/>
              </a:endParaRPr>
            </a:p>
            <a:p>
              <a:pPr marL="457200" indent="-304800">
                <a:lnSpc>
                  <a:spcPct val="150000"/>
                </a:lnSpc>
                <a:buClr>
                  <a:srgbClr val="999999"/>
                </a:buClr>
                <a:buSzPts val="1200"/>
                <a:buFont typeface="Calibri"/>
                <a:buChar char="●"/>
              </a:pPr>
              <a:r>
                <a:rPr lang="en" sz="1200" dirty="0">
                  <a:solidFill>
                    <a:srgbClr val="999999"/>
                  </a:solidFill>
                  <a:latin typeface="Calibri"/>
                  <a:ea typeface="Calibri"/>
                  <a:cs typeface="Calibri"/>
                  <a:sym typeface="Calibri"/>
                </a:rPr>
                <a:t>Finalize event details </a:t>
              </a:r>
              <a:endParaRPr sz="1200">
                <a:solidFill>
                  <a:srgbClr val="999999"/>
                </a:solidFill>
                <a:latin typeface="Calibri"/>
                <a:ea typeface="Calibri"/>
                <a:cs typeface="Calibri"/>
                <a:sym typeface="Calibri"/>
              </a:endParaRPr>
            </a:p>
            <a:p>
              <a:pPr marL="457200" indent="-304800">
                <a:lnSpc>
                  <a:spcPct val="150000"/>
                </a:lnSpc>
                <a:buClr>
                  <a:srgbClr val="999999"/>
                </a:buClr>
                <a:buSzPts val="1200"/>
                <a:buFont typeface="Calibri"/>
                <a:buChar char="●"/>
              </a:pPr>
              <a:r>
                <a:rPr lang="en" sz="1200" dirty="0">
                  <a:solidFill>
                    <a:srgbClr val="999999"/>
                  </a:solidFill>
                  <a:latin typeface="Calibri"/>
                  <a:ea typeface="Calibri"/>
                  <a:cs typeface="Calibri"/>
                  <a:sym typeface="Calibri"/>
                </a:rPr>
                <a:t>Finalize your event team </a:t>
              </a:r>
              <a:endParaRPr sz="1200" dirty="0">
                <a:solidFill>
                  <a:srgbClr val="999999"/>
                </a:solidFill>
                <a:latin typeface="Calibri"/>
                <a:ea typeface="Calibri"/>
                <a:cs typeface="Calibri"/>
                <a:sym typeface="Calibri"/>
              </a:endParaRPr>
            </a:p>
            <a:p>
              <a:pPr marL="457200" lvl="0" indent="0" algn="l" rtl="0">
                <a:spcBef>
                  <a:spcPts val="1600"/>
                </a:spcBef>
                <a:spcAft>
                  <a:spcPts val="0"/>
                </a:spcAft>
                <a:buNone/>
              </a:pPr>
              <a:endParaRPr sz="1200">
                <a:solidFill>
                  <a:srgbClr val="999999"/>
                </a:solidFill>
                <a:latin typeface="Calibri"/>
                <a:ea typeface="Calibri"/>
                <a:cs typeface="Calibri"/>
                <a:sym typeface="Calibri"/>
              </a:endParaRPr>
            </a:p>
            <a:p>
              <a:pPr marL="0" lvl="0" indent="0" algn="l" rtl="0">
                <a:lnSpc>
                  <a:spcPct val="115000"/>
                </a:lnSpc>
                <a:spcBef>
                  <a:spcPts val="1600"/>
                </a:spcBef>
                <a:spcAft>
                  <a:spcPts val="1600"/>
                </a:spcAft>
                <a:buNone/>
              </a:pPr>
              <a:endParaRPr sz="1100">
                <a:solidFill>
                  <a:srgbClr val="999999"/>
                </a:solidFill>
                <a:latin typeface="Calibri"/>
                <a:ea typeface="Calibri"/>
                <a:cs typeface="Calibri"/>
                <a:sym typeface="Calibri"/>
              </a:endParaRPr>
            </a:p>
          </p:txBody>
        </p:sp>
        <p:sp>
          <p:nvSpPr>
            <p:cNvPr id="198" name="Google Shape;198;p37"/>
            <p:cNvSpPr txBox="1"/>
            <p:nvPr/>
          </p:nvSpPr>
          <p:spPr>
            <a:xfrm>
              <a:off x="3157849" y="1575825"/>
              <a:ext cx="1095000" cy="60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2500">
                  <a:solidFill>
                    <a:srgbClr val="999999"/>
                  </a:solidFill>
                  <a:latin typeface="Calibri"/>
                  <a:ea typeface="Calibri"/>
                  <a:cs typeface="Calibri"/>
                  <a:sym typeface="Calibri"/>
                </a:rPr>
                <a:t>JANUARY </a:t>
              </a:r>
              <a:endParaRPr sz="2500">
                <a:solidFill>
                  <a:srgbClr val="999999"/>
                </a:solidFill>
                <a:latin typeface="Calibri"/>
                <a:ea typeface="Calibri"/>
                <a:cs typeface="Calibri"/>
                <a:sym typeface="Calibri"/>
              </a:endParaRPr>
            </a:p>
          </p:txBody>
        </p:sp>
      </p:grpSp>
      <p:grpSp>
        <p:nvGrpSpPr>
          <p:cNvPr id="199" name="Google Shape;199;p37"/>
          <p:cNvGrpSpPr/>
          <p:nvPr/>
        </p:nvGrpSpPr>
        <p:grpSpPr>
          <a:xfrm>
            <a:off x="6511050" y="1398525"/>
            <a:ext cx="2465592" cy="3076000"/>
            <a:chOff x="3044576" y="1575825"/>
            <a:chExt cx="1698300" cy="3076000"/>
          </a:xfrm>
        </p:grpSpPr>
        <p:sp>
          <p:nvSpPr>
            <p:cNvPr id="200" name="Google Shape;200;p37"/>
            <p:cNvSpPr/>
            <p:nvPr/>
          </p:nvSpPr>
          <p:spPr>
            <a:xfrm flipH="1">
              <a:off x="3214118" y="2306625"/>
              <a:ext cx="1418100" cy="143400"/>
            </a:xfrm>
            <a:prstGeom prst="parallelogram">
              <a:avLst>
                <a:gd name="adj" fmla="val 96952"/>
              </a:avLst>
            </a:prstGeom>
            <a:solidFill>
              <a:srgbClr val="62A8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01" name="Google Shape;201;p37"/>
            <p:cNvSpPr/>
            <p:nvPr/>
          </p:nvSpPr>
          <p:spPr>
            <a:xfrm>
              <a:off x="3214352" y="2460450"/>
              <a:ext cx="1418100" cy="143400"/>
            </a:xfrm>
            <a:prstGeom prst="parallelogram">
              <a:avLst>
                <a:gd name="adj" fmla="val 96952"/>
              </a:avLst>
            </a:prstGeom>
            <a:solidFill>
              <a:srgbClr val="62A8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7"/>
            <p:cNvSpPr txBox="1"/>
            <p:nvPr/>
          </p:nvSpPr>
          <p:spPr>
            <a:xfrm>
              <a:off x="3214348" y="2696825"/>
              <a:ext cx="1418100" cy="446400"/>
            </a:xfrm>
            <a:prstGeom prst="rect">
              <a:avLst/>
            </a:prstGeom>
            <a:solidFill>
              <a:srgbClr val="62A898"/>
            </a:solid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1100" b="1">
                  <a:solidFill>
                    <a:srgbClr val="FFFFFF"/>
                  </a:solidFill>
                  <a:latin typeface="Calibri"/>
                  <a:ea typeface="Calibri"/>
                  <a:cs typeface="Calibri"/>
                  <a:sym typeface="Calibri"/>
                </a:rPr>
                <a:t>POST EVENT</a:t>
              </a:r>
              <a:endParaRPr sz="1100" b="1">
                <a:solidFill>
                  <a:srgbClr val="FFFFFF"/>
                </a:solidFill>
                <a:latin typeface="Calibri"/>
                <a:ea typeface="Calibri"/>
                <a:cs typeface="Calibri"/>
                <a:sym typeface="Calibri"/>
              </a:endParaRPr>
            </a:p>
          </p:txBody>
        </p:sp>
        <p:sp>
          <p:nvSpPr>
            <p:cNvPr id="203" name="Google Shape;203;p37"/>
            <p:cNvSpPr txBox="1"/>
            <p:nvPr/>
          </p:nvSpPr>
          <p:spPr>
            <a:xfrm>
              <a:off x="3044576" y="3153625"/>
              <a:ext cx="1698300" cy="1498200"/>
            </a:xfrm>
            <a:prstGeom prst="rect">
              <a:avLst/>
            </a:prstGeom>
            <a:noFill/>
            <a:ln>
              <a:noFill/>
            </a:ln>
          </p:spPr>
          <p:txBody>
            <a:bodyPr spcFirstLastPara="1" wrap="square" lIns="91425" tIns="91425" rIns="91425" bIns="91425" anchor="t" anchorCtr="0">
              <a:noAutofit/>
            </a:bodyPr>
            <a:lstStyle/>
            <a:p>
              <a:pPr marL="457200" indent="-304800">
                <a:lnSpc>
                  <a:spcPct val="150000"/>
                </a:lnSpc>
                <a:buClr>
                  <a:srgbClr val="999999"/>
                </a:buClr>
                <a:buSzPts val="1200"/>
                <a:buFont typeface="Calibri"/>
                <a:buChar char="●"/>
              </a:pPr>
              <a:r>
                <a:rPr lang="en" sz="1200" dirty="0">
                  <a:solidFill>
                    <a:srgbClr val="999999"/>
                  </a:solidFill>
                  <a:latin typeface="Calibri"/>
                  <a:ea typeface="Calibri"/>
                  <a:cs typeface="Calibri"/>
                  <a:sym typeface="Calibri"/>
                </a:rPr>
                <a:t>Engineering Student Challenge submissions due &amp; winners announced</a:t>
              </a:r>
              <a:endParaRPr sz="1200" dirty="0">
                <a:solidFill>
                  <a:srgbClr val="999999"/>
                </a:solidFill>
                <a:latin typeface="Calibri"/>
                <a:ea typeface="Calibri"/>
                <a:cs typeface="Calibri"/>
                <a:sym typeface="Calibri"/>
              </a:endParaRPr>
            </a:p>
            <a:p>
              <a:pPr marL="457200" lvl="0" indent="-304800" algn="l" rtl="0">
                <a:lnSpc>
                  <a:spcPct val="150000"/>
                </a:lnSpc>
                <a:spcBef>
                  <a:spcPts val="0"/>
                </a:spcBef>
                <a:spcAft>
                  <a:spcPts val="0"/>
                </a:spcAft>
                <a:buClr>
                  <a:srgbClr val="999999"/>
                </a:buClr>
                <a:buSzPts val="1200"/>
                <a:buFont typeface="Calibri"/>
                <a:buChar char="●"/>
              </a:pPr>
              <a:r>
                <a:rPr lang="en" sz="1200" dirty="0">
                  <a:solidFill>
                    <a:srgbClr val="999999"/>
                  </a:solidFill>
                  <a:latin typeface="Calibri"/>
                  <a:ea typeface="Calibri"/>
                  <a:cs typeface="Calibri"/>
                  <a:sym typeface="Calibri"/>
                </a:rPr>
                <a:t>Connect with new contacts</a:t>
              </a:r>
              <a:endParaRPr sz="1200" dirty="0">
                <a:solidFill>
                  <a:srgbClr val="999999"/>
                </a:solidFill>
                <a:latin typeface="Calibri"/>
                <a:ea typeface="Calibri"/>
                <a:cs typeface="Calibri"/>
                <a:sym typeface="Calibri"/>
              </a:endParaRPr>
            </a:p>
            <a:p>
              <a:pPr marL="0" lvl="0" indent="0" algn="l" rtl="0">
                <a:lnSpc>
                  <a:spcPct val="115000"/>
                </a:lnSpc>
                <a:spcBef>
                  <a:spcPts val="1600"/>
                </a:spcBef>
                <a:spcAft>
                  <a:spcPts val="1600"/>
                </a:spcAft>
                <a:buNone/>
              </a:pPr>
              <a:endParaRPr sz="1100">
                <a:solidFill>
                  <a:srgbClr val="999999"/>
                </a:solidFill>
                <a:latin typeface="Calibri"/>
                <a:ea typeface="Calibri"/>
                <a:cs typeface="Calibri"/>
                <a:sym typeface="Calibri"/>
              </a:endParaRPr>
            </a:p>
          </p:txBody>
        </p:sp>
        <p:sp>
          <p:nvSpPr>
            <p:cNvPr id="204" name="Google Shape;204;p37"/>
            <p:cNvSpPr txBox="1"/>
            <p:nvPr/>
          </p:nvSpPr>
          <p:spPr>
            <a:xfrm>
              <a:off x="3157849" y="1575825"/>
              <a:ext cx="1095000" cy="60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2500">
                  <a:solidFill>
                    <a:srgbClr val="999999"/>
                  </a:solidFill>
                  <a:latin typeface="Calibri"/>
                  <a:ea typeface="Calibri"/>
                  <a:cs typeface="Calibri"/>
                  <a:sym typeface="Calibri"/>
                </a:rPr>
                <a:t>APRIL </a:t>
              </a:r>
              <a:endParaRPr sz="2500">
                <a:solidFill>
                  <a:srgbClr val="999999"/>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1C232"/>
        </a:solidFill>
        <a:effectLst/>
      </p:bgPr>
    </p:bg>
    <p:spTree>
      <p:nvGrpSpPr>
        <p:cNvPr id="1" name="Shape 208"/>
        <p:cNvGrpSpPr/>
        <p:nvPr/>
      </p:nvGrpSpPr>
      <p:grpSpPr>
        <a:xfrm>
          <a:off x="0" y="0"/>
          <a:ext cx="0" cy="0"/>
          <a:chOff x="0" y="0"/>
          <a:chExt cx="0" cy="0"/>
        </a:xfrm>
      </p:grpSpPr>
      <p:sp>
        <p:nvSpPr>
          <p:cNvPr id="209" name="Google Shape;209;p38"/>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Calibri"/>
                <a:ea typeface="Calibri"/>
                <a:cs typeface="Calibri"/>
                <a:sym typeface="Calibri"/>
              </a:rPr>
              <a:t>JANUARY</a:t>
            </a:r>
            <a:endParaRPr sz="4800" b="1">
              <a:solidFill>
                <a:srgbClr val="FFFFFF"/>
              </a:solidFill>
              <a:latin typeface="Calibri"/>
              <a:ea typeface="Calibri"/>
              <a:cs typeface="Calibri"/>
              <a:sym typeface="Calibri"/>
            </a:endParaRPr>
          </a:p>
          <a:p>
            <a:pPr marL="0" lvl="0" indent="0" algn="ctr" rtl="0">
              <a:spcBef>
                <a:spcPts val="0"/>
              </a:spcBef>
              <a:spcAft>
                <a:spcPts val="0"/>
              </a:spcAft>
              <a:buNone/>
            </a:pPr>
            <a:r>
              <a:rPr lang="en" sz="4800">
                <a:solidFill>
                  <a:srgbClr val="FFFFFF"/>
                </a:solidFill>
                <a:latin typeface="Calibri"/>
                <a:ea typeface="Calibri"/>
                <a:cs typeface="Calibri"/>
                <a:sym typeface="Calibri"/>
              </a:rPr>
              <a:t>PLANNING YOUR EVENT </a:t>
            </a:r>
            <a:endParaRPr sz="4800">
              <a:solidFill>
                <a:srgbClr val="FFFFFF"/>
              </a:solidFill>
              <a:latin typeface="Calibri"/>
              <a:ea typeface="Calibri"/>
              <a:cs typeface="Calibri"/>
              <a:sym typeface="Calibri"/>
            </a:endParaRPr>
          </a:p>
          <a:p>
            <a:pPr marL="0" lvl="0" indent="0" algn="ctr" rtl="0">
              <a:spcBef>
                <a:spcPts val="0"/>
              </a:spcBef>
              <a:spcAft>
                <a:spcPts val="0"/>
              </a:spcAft>
              <a:buNone/>
            </a:pPr>
            <a:endParaRPr>
              <a:solidFill>
                <a:srgbClr val="FFFFF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3"/>
        <p:cNvGrpSpPr/>
        <p:nvPr/>
      </p:nvGrpSpPr>
      <p:grpSpPr>
        <a:xfrm>
          <a:off x="0" y="0"/>
          <a:ext cx="0" cy="0"/>
          <a:chOff x="0" y="0"/>
          <a:chExt cx="0" cy="0"/>
        </a:xfrm>
      </p:grpSpPr>
      <p:grpSp>
        <p:nvGrpSpPr>
          <p:cNvPr id="214" name="Google Shape;214;p39"/>
          <p:cNvGrpSpPr/>
          <p:nvPr/>
        </p:nvGrpSpPr>
        <p:grpSpPr>
          <a:xfrm>
            <a:off x="424851" y="2114733"/>
            <a:ext cx="8325078" cy="885327"/>
            <a:chOff x="1593000" y="2322568"/>
            <a:chExt cx="5957975" cy="643500"/>
          </a:xfrm>
        </p:grpSpPr>
        <p:sp>
          <p:nvSpPr>
            <p:cNvPr id="215" name="Google Shape;215;p39"/>
            <p:cNvSpPr/>
            <p:nvPr/>
          </p:nvSpPr>
          <p:spPr>
            <a:xfrm>
              <a:off x="3728375" y="2322568"/>
              <a:ext cx="3822600" cy="6435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6" name="Google Shape;216;p39"/>
            <p:cNvSpPr/>
            <p:nvPr/>
          </p:nvSpPr>
          <p:spPr>
            <a:xfrm flipH="1">
              <a:off x="2283025" y="2322575"/>
              <a:ext cx="1844400" cy="6426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7" name="Google Shape;217;p39"/>
            <p:cNvSpPr/>
            <p:nvPr/>
          </p:nvSpPr>
          <p:spPr>
            <a:xfrm rot="-5400000">
              <a:off x="3501574" y="1934671"/>
              <a:ext cx="643356" cy="1419149"/>
            </a:xfrm>
            <a:prstGeom prst="flowChartOffpageConnector">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8" name="Google Shape;218;p39"/>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a:solidFill>
                    <a:schemeClr val="dk1"/>
                  </a:solidFill>
                  <a:latin typeface="Calibri"/>
                  <a:ea typeface="Calibri"/>
                  <a:cs typeface="Calibri"/>
                  <a:sym typeface="Calibri"/>
                </a:rPr>
                <a:t>Roles to Run your Event</a:t>
              </a:r>
              <a:endParaRPr>
                <a:solidFill>
                  <a:srgbClr val="FFFFFF"/>
                </a:solidFill>
                <a:latin typeface="Calibri"/>
                <a:ea typeface="Calibri"/>
                <a:cs typeface="Calibri"/>
                <a:sym typeface="Calibri"/>
              </a:endParaRPr>
            </a:p>
          </p:txBody>
        </p:sp>
        <p:sp>
          <p:nvSpPr>
            <p:cNvPr id="219" name="Google Shape;219;p39"/>
            <p:cNvSpPr/>
            <p:nvPr/>
          </p:nvSpPr>
          <p:spPr>
            <a:xfrm>
              <a:off x="1593000" y="2322568"/>
              <a:ext cx="690000" cy="642300"/>
            </a:xfrm>
            <a:prstGeom prst="rect">
              <a:avLst/>
            </a:prstGeom>
            <a:solidFill>
              <a:srgbClr val="761E86"/>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0" name="Google Shape;220;p39"/>
            <p:cNvSpPr/>
            <p:nvPr/>
          </p:nvSpPr>
          <p:spPr>
            <a:xfrm>
              <a:off x="1593000" y="2322575"/>
              <a:ext cx="690000" cy="642600"/>
            </a:xfrm>
            <a:prstGeom prst="rect">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rgbClr val="FFFFFF"/>
                  </a:solidFill>
                  <a:latin typeface="Calibri"/>
                  <a:ea typeface="Calibri"/>
                  <a:cs typeface="Calibri"/>
                  <a:sym typeface="Calibri"/>
                </a:rPr>
                <a:t>2</a:t>
              </a:r>
              <a:endParaRPr sz="3000">
                <a:solidFill>
                  <a:srgbClr val="FFFFFF"/>
                </a:solidFill>
                <a:latin typeface="Calibri"/>
                <a:ea typeface="Calibri"/>
                <a:cs typeface="Calibri"/>
                <a:sym typeface="Calibri"/>
              </a:endParaRPr>
            </a:p>
          </p:txBody>
        </p:sp>
        <p:sp>
          <p:nvSpPr>
            <p:cNvPr id="221" name="Google Shape;221;p39"/>
            <p:cNvSpPr/>
            <p:nvPr/>
          </p:nvSpPr>
          <p:spPr>
            <a:xfrm>
              <a:off x="4601069" y="2323752"/>
              <a:ext cx="2757900" cy="6423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200">
                <a:solidFill>
                  <a:srgbClr val="FFFFFF"/>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rgbClr val="FFFFFF"/>
                </a:solidFill>
                <a:latin typeface="Calibri"/>
                <a:ea typeface="Calibri"/>
                <a:cs typeface="Calibri"/>
                <a:sym typeface="Calibri"/>
              </a:endParaRPr>
            </a:p>
            <a:p>
              <a:pPr marL="457200" lvl="0" indent="-304800" algn="l" rtl="0">
                <a:lnSpc>
                  <a:spcPct val="115000"/>
                </a:lnSpc>
                <a:spcBef>
                  <a:spcPts val="0"/>
                </a:spcBef>
                <a:spcAft>
                  <a:spcPts val="0"/>
                </a:spcAft>
                <a:buClr>
                  <a:srgbClr val="FFFFFF"/>
                </a:buClr>
                <a:buSzPts val="1200"/>
                <a:buFont typeface="Calibri"/>
                <a:buChar char="●"/>
              </a:pPr>
              <a:r>
                <a:rPr lang="en" sz="1200">
                  <a:solidFill>
                    <a:srgbClr val="FFFFFF"/>
                  </a:solidFill>
                  <a:latin typeface="Calibri"/>
                  <a:ea typeface="Calibri"/>
                  <a:cs typeface="Calibri"/>
                  <a:sym typeface="Calibri"/>
                </a:rPr>
                <a:t>Confirm your host or moderator</a:t>
              </a:r>
              <a:endParaRPr sz="1200">
                <a:solidFill>
                  <a:srgbClr val="FFFFFF"/>
                </a:solidFill>
                <a:latin typeface="Calibri"/>
                <a:ea typeface="Calibri"/>
                <a:cs typeface="Calibri"/>
                <a:sym typeface="Calibri"/>
              </a:endParaRPr>
            </a:p>
            <a:p>
              <a:pPr marL="457200" lvl="0" indent="-304800" algn="l" rtl="0">
                <a:lnSpc>
                  <a:spcPct val="115000"/>
                </a:lnSpc>
                <a:spcBef>
                  <a:spcPts val="0"/>
                </a:spcBef>
                <a:spcAft>
                  <a:spcPts val="0"/>
                </a:spcAft>
                <a:buClr>
                  <a:srgbClr val="FFFFFF"/>
                </a:buClr>
                <a:buSzPts val="1200"/>
                <a:buFont typeface="Calibri"/>
                <a:buChar char="●"/>
              </a:pPr>
              <a:r>
                <a:rPr lang="en" sz="1200">
                  <a:solidFill>
                    <a:srgbClr val="FFFFFF"/>
                  </a:solidFill>
                  <a:latin typeface="Calibri"/>
                  <a:ea typeface="Calibri"/>
                  <a:cs typeface="Calibri"/>
                  <a:sym typeface="Calibri"/>
                </a:rPr>
                <a:t>Appoint your technical manager</a:t>
              </a:r>
              <a:endParaRPr sz="1200">
                <a:solidFill>
                  <a:srgbClr val="FFFFFF"/>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rgbClr val="FFFFFF"/>
                </a:solidFill>
                <a:latin typeface="Calibri"/>
                <a:ea typeface="Calibri"/>
                <a:cs typeface="Calibri"/>
                <a:sym typeface="Calibri"/>
              </a:endParaRPr>
            </a:p>
            <a:p>
              <a:pPr marL="457200" lvl="0" indent="0" algn="l" rtl="0">
                <a:lnSpc>
                  <a:spcPct val="115000"/>
                </a:lnSpc>
                <a:spcBef>
                  <a:spcPts val="0"/>
                </a:spcBef>
                <a:spcAft>
                  <a:spcPts val="0"/>
                </a:spcAft>
                <a:buNone/>
              </a:pPr>
              <a:endParaRPr sz="1200">
                <a:solidFill>
                  <a:srgbClr val="FFFFFF"/>
                </a:solidFill>
                <a:latin typeface="Calibri"/>
                <a:ea typeface="Calibri"/>
                <a:cs typeface="Calibri"/>
                <a:sym typeface="Calibri"/>
              </a:endParaRPr>
            </a:p>
          </p:txBody>
        </p:sp>
      </p:grpSp>
      <p:grpSp>
        <p:nvGrpSpPr>
          <p:cNvPr id="222" name="Google Shape;222;p39"/>
          <p:cNvGrpSpPr/>
          <p:nvPr/>
        </p:nvGrpSpPr>
        <p:grpSpPr>
          <a:xfrm>
            <a:off x="424850" y="3011809"/>
            <a:ext cx="8325078" cy="885327"/>
            <a:chOff x="1593000" y="2322568"/>
            <a:chExt cx="5957975" cy="643500"/>
          </a:xfrm>
        </p:grpSpPr>
        <p:sp>
          <p:nvSpPr>
            <p:cNvPr id="223" name="Google Shape;223;p39"/>
            <p:cNvSpPr/>
            <p:nvPr/>
          </p:nvSpPr>
          <p:spPr>
            <a:xfrm>
              <a:off x="3728375" y="2322568"/>
              <a:ext cx="3822600" cy="6435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4" name="Google Shape;224;p39"/>
            <p:cNvSpPr/>
            <p:nvPr/>
          </p:nvSpPr>
          <p:spPr>
            <a:xfrm flipH="1">
              <a:off x="2283025" y="2322575"/>
              <a:ext cx="1844400" cy="6426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5" name="Google Shape;225;p39"/>
            <p:cNvSpPr/>
            <p:nvPr/>
          </p:nvSpPr>
          <p:spPr>
            <a:xfrm rot="-5400000">
              <a:off x="3501574" y="1934671"/>
              <a:ext cx="643356" cy="1419149"/>
            </a:xfrm>
            <a:prstGeom prst="flowChartOffpageConnector">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6" name="Google Shape;226;p39"/>
            <p:cNvSpPr/>
            <p:nvPr/>
          </p:nvSpPr>
          <p:spPr>
            <a:xfrm>
              <a:off x="2342625" y="2399951"/>
              <a:ext cx="1940700" cy="4959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a:solidFill>
                    <a:schemeClr val="dk1"/>
                  </a:solidFill>
                  <a:latin typeface="Calibri"/>
                  <a:ea typeface="Calibri"/>
                  <a:cs typeface="Calibri"/>
                  <a:sym typeface="Calibri"/>
                </a:rPr>
                <a:t>Finalize Event Details</a:t>
              </a:r>
              <a:endParaRPr>
                <a:solidFill>
                  <a:schemeClr val="dk1"/>
                </a:solidFill>
                <a:latin typeface="Calibri"/>
                <a:ea typeface="Calibri"/>
                <a:cs typeface="Calibri"/>
                <a:sym typeface="Calibri"/>
              </a:endParaRPr>
            </a:p>
          </p:txBody>
        </p:sp>
        <p:sp>
          <p:nvSpPr>
            <p:cNvPr id="227" name="Google Shape;227;p39"/>
            <p:cNvSpPr/>
            <p:nvPr/>
          </p:nvSpPr>
          <p:spPr>
            <a:xfrm>
              <a:off x="1593000" y="2322568"/>
              <a:ext cx="690000" cy="642300"/>
            </a:xfrm>
            <a:prstGeom prst="rect">
              <a:avLst/>
            </a:prstGeom>
            <a:solidFill>
              <a:srgbClr val="761E86"/>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8" name="Google Shape;228;p39"/>
            <p:cNvSpPr/>
            <p:nvPr/>
          </p:nvSpPr>
          <p:spPr>
            <a:xfrm>
              <a:off x="1593000" y="2322575"/>
              <a:ext cx="690000" cy="642600"/>
            </a:xfrm>
            <a:prstGeom prst="rect">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rgbClr val="FFFFFF"/>
                  </a:solidFill>
                  <a:latin typeface="Calibri"/>
                  <a:ea typeface="Calibri"/>
                  <a:cs typeface="Calibri"/>
                  <a:sym typeface="Calibri"/>
                </a:rPr>
                <a:t>3</a:t>
              </a:r>
              <a:endParaRPr sz="3000">
                <a:solidFill>
                  <a:srgbClr val="FFFFFF"/>
                </a:solidFill>
                <a:latin typeface="Calibri"/>
                <a:ea typeface="Calibri"/>
                <a:cs typeface="Calibri"/>
                <a:sym typeface="Calibri"/>
              </a:endParaRPr>
            </a:p>
          </p:txBody>
        </p:sp>
        <p:sp>
          <p:nvSpPr>
            <p:cNvPr id="229" name="Google Shape;229;p39"/>
            <p:cNvSpPr/>
            <p:nvPr/>
          </p:nvSpPr>
          <p:spPr>
            <a:xfrm>
              <a:off x="4609084" y="2323743"/>
              <a:ext cx="2750100" cy="642300"/>
            </a:xfrm>
            <a:prstGeom prst="rect">
              <a:avLst/>
            </a:prstGeom>
            <a:solidFill>
              <a:srgbClr val="999999"/>
            </a:solidFill>
            <a:ln>
              <a:noFill/>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endParaRPr sz="1200">
                <a:solidFill>
                  <a:srgbClr val="FFFFFF"/>
                </a:solidFill>
                <a:latin typeface="Calibri"/>
                <a:ea typeface="Calibri"/>
                <a:cs typeface="Calibri"/>
                <a:sym typeface="Calibri"/>
              </a:endParaRPr>
            </a:p>
            <a:p>
              <a:pPr marL="457200" lvl="0" indent="-304800" algn="l" rtl="0">
                <a:lnSpc>
                  <a:spcPct val="115000"/>
                </a:lnSpc>
                <a:spcBef>
                  <a:spcPts val="0"/>
                </a:spcBef>
                <a:spcAft>
                  <a:spcPts val="0"/>
                </a:spcAft>
                <a:buClr>
                  <a:srgbClr val="FFFFFF"/>
                </a:buClr>
                <a:buSzPts val="1200"/>
                <a:buFont typeface="Calibri"/>
                <a:buChar char="●"/>
              </a:pPr>
              <a:r>
                <a:rPr lang="en" sz="1200">
                  <a:solidFill>
                    <a:srgbClr val="FFFFFF"/>
                  </a:solidFill>
                  <a:latin typeface="Calibri"/>
                  <a:ea typeface="Calibri"/>
                  <a:cs typeface="Calibri"/>
                  <a:sym typeface="Calibri"/>
                </a:rPr>
                <a:t>Determine order of speakers/panelists</a:t>
              </a:r>
              <a:endParaRPr sz="1200">
                <a:solidFill>
                  <a:srgbClr val="FFFFFF"/>
                </a:solidFill>
                <a:latin typeface="Calibri"/>
                <a:ea typeface="Calibri"/>
                <a:cs typeface="Calibri"/>
                <a:sym typeface="Calibri"/>
              </a:endParaRPr>
            </a:p>
            <a:p>
              <a:pPr marL="457200" lvl="0" indent="-304800" algn="l" rtl="0">
                <a:lnSpc>
                  <a:spcPct val="115000"/>
                </a:lnSpc>
                <a:spcBef>
                  <a:spcPts val="0"/>
                </a:spcBef>
                <a:spcAft>
                  <a:spcPts val="0"/>
                </a:spcAft>
                <a:buClr>
                  <a:srgbClr val="FFFFFF"/>
                </a:buClr>
                <a:buSzPts val="1200"/>
                <a:buFont typeface="Calibri"/>
                <a:buChar char="●"/>
              </a:pPr>
              <a:r>
                <a:rPr lang="en" sz="1200">
                  <a:solidFill>
                    <a:srgbClr val="FFFFFF"/>
                  </a:solidFill>
                  <a:latin typeface="Calibri"/>
                  <a:ea typeface="Calibri"/>
                  <a:cs typeface="Calibri"/>
                  <a:sym typeface="Calibri"/>
                </a:rPr>
                <a:t>Finalize event timing &amp; flow</a:t>
              </a:r>
              <a:endParaRPr sz="1200">
                <a:solidFill>
                  <a:srgbClr val="FFFFFF"/>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rgbClr val="FFFFFF"/>
                </a:solidFill>
                <a:latin typeface="Calibri"/>
                <a:ea typeface="Calibri"/>
                <a:cs typeface="Calibri"/>
                <a:sym typeface="Calibri"/>
              </a:endParaRPr>
            </a:p>
          </p:txBody>
        </p:sp>
      </p:grpSp>
      <p:grpSp>
        <p:nvGrpSpPr>
          <p:cNvPr id="230" name="Google Shape;230;p39"/>
          <p:cNvGrpSpPr/>
          <p:nvPr/>
        </p:nvGrpSpPr>
        <p:grpSpPr>
          <a:xfrm>
            <a:off x="409811" y="1199316"/>
            <a:ext cx="8325078" cy="858537"/>
            <a:chOff x="1593000" y="2322568"/>
            <a:chExt cx="5957975" cy="643500"/>
          </a:xfrm>
        </p:grpSpPr>
        <p:sp>
          <p:nvSpPr>
            <p:cNvPr id="231" name="Google Shape;231;p39"/>
            <p:cNvSpPr/>
            <p:nvPr/>
          </p:nvSpPr>
          <p:spPr>
            <a:xfrm>
              <a:off x="3728375" y="2322568"/>
              <a:ext cx="3822600" cy="6435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2" name="Google Shape;232;p39"/>
            <p:cNvSpPr/>
            <p:nvPr/>
          </p:nvSpPr>
          <p:spPr>
            <a:xfrm flipH="1">
              <a:off x="2283025" y="2322575"/>
              <a:ext cx="1844400" cy="6426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3" name="Google Shape;233;p39"/>
            <p:cNvSpPr/>
            <p:nvPr/>
          </p:nvSpPr>
          <p:spPr>
            <a:xfrm rot="-5400000">
              <a:off x="3501574" y="1934671"/>
              <a:ext cx="643356" cy="1419149"/>
            </a:xfrm>
            <a:prstGeom prst="flowChartOffpageConnector">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4" name="Google Shape;234;p39"/>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a:solidFill>
                    <a:srgbClr val="FFFFFF"/>
                  </a:solidFill>
                  <a:latin typeface="Calibri"/>
                  <a:ea typeface="Calibri"/>
                  <a:cs typeface="Calibri"/>
                  <a:sym typeface="Calibri"/>
                </a:rPr>
                <a:t>Event Resources</a:t>
              </a:r>
              <a:endParaRPr>
                <a:solidFill>
                  <a:srgbClr val="FFFFFF"/>
                </a:solidFill>
                <a:latin typeface="Calibri"/>
                <a:ea typeface="Calibri"/>
                <a:cs typeface="Calibri"/>
                <a:sym typeface="Calibri"/>
              </a:endParaRPr>
            </a:p>
          </p:txBody>
        </p:sp>
        <p:sp>
          <p:nvSpPr>
            <p:cNvPr id="235" name="Google Shape;235;p39"/>
            <p:cNvSpPr/>
            <p:nvPr/>
          </p:nvSpPr>
          <p:spPr>
            <a:xfrm>
              <a:off x="1593000" y="2322568"/>
              <a:ext cx="690000" cy="642300"/>
            </a:xfrm>
            <a:prstGeom prst="rect">
              <a:avLst/>
            </a:prstGeom>
            <a:solidFill>
              <a:srgbClr val="761E86"/>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6" name="Google Shape;236;p39"/>
            <p:cNvSpPr/>
            <p:nvPr/>
          </p:nvSpPr>
          <p:spPr>
            <a:xfrm>
              <a:off x="1593000" y="2322575"/>
              <a:ext cx="690000" cy="642600"/>
            </a:xfrm>
            <a:prstGeom prst="rect">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rgbClr val="FFFFFF"/>
                  </a:solidFill>
                  <a:latin typeface="Calibri"/>
                  <a:ea typeface="Calibri"/>
                  <a:cs typeface="Calibri"/>
                  <a:sym typeface="Calibri"/>
                </a:rPr>
                <a:t>1</a:t>
              </a:r>
              <a:endParaRPr sz="3000">
                <a:solidFill>
                  <a:srgbClr val="FFFFFF"/>
                </a:solidFill>
                <a:latin typeface="Calibri"/>
                <a:ea typeface="Calibri"/>
                <a:cs typeface="Calibri"/>
                <a:sym typeface="Calibri"/>
              </a:endParaRPr>
            </a:p>
          </p:txBody>
        </p:sp>
        <p:sp>
          <p:nvSpPr>
            <p:cNvPr id="237" name="Google Shape;237;p39"/>
            <p:cNvSpPr/>
            <p:nvPr/>
          </p:nvSpPr>
          <p:spPr>
            <a:xfrm>
              <a:off x="4626183" y="2326256"/>
              <a:ext cx="2678970" cy="593452"/>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200">
                <a:solidFill>
                  <a:srgbClr val="FFFFFF"/>
                </a:solidFill>
                <a:latin typeface="Calibri"/>
                <a:ea typeface="Calibri"/>
                <a:cs typeface="Calibri"/>
                <a:sym typeface="Calibri"/>
              </a:endParaRPr>
            </a:p>
            <a:p>
              <a:pPr marL="457200" indent="-304800">
                <a:lnSpc>
                  <a:spcPct val="115000"/>
                </a:lnSpc>
                <a:buClr>
                  <a:srgbClr val="FFFFFF"/>
                </a:buClr>
                <a:buSzPts val="1200"/>
                <a:buFont typeface="Calibri"/>
                <a:buChar char="●"/>
              </a:pPr>
              <a:r>
                <a:rPr lang="en" sz="1200" dirty="0">
                  <a:solidFill>
                    <a:srgbClr val="FFFFFF"/>
                  </a:solidFill>
                  <a:latin typeface="Calibri"/>
                  <a:ea typeface="Calibri"/>
                  <a:cs typeface="Calibri"/>
                  <a:sym typeface="Calibri"/>
                  <a:hlinkClick r:id="rId3"/>
                </a:rPr>
                <a:t>www.nemontario.ca</a:t>
              </a:r>
              <a:r>
                <a:rPr lang="en" sz="1200" dirty="0">
                  <a:solidFill>
                    <a:srgbClr val="FFFFFF"/>
                  </a:solidFill>
                  <a:latin typeface="Calibri"/>
                  <a:ea typeface="Calibri"/>
                  <a:cs typeface="Calibri"/>
                  <a:sym typeface="Calibri"/>
                </a:rPr>
                <a:t> Tab: Organizer Resources</a:t>
              </a:r>
              <a:endParaRPr lang="en" sz="1200" dirty="0">
                <a:solidFill>
                  <a:srgbClr val="FFFFFF"/>
                </a:solidFill>
                <a:latin typeface="Calibri"/>
                <a:ea typeface="Calibri"/>
                <a:cs typeface="Calibri"/>
              </a:endParaRPr>
            </a:p>
            <a:p>
              <a:pPr marL="457200" indent="-304800">
                <a:lnSpc>
                  <a:spcPct val="114999"/>
                </a:lnSpc>
                <a:buClr>
                  <a:srgbClr val="FFFFFF"/>
                </a:buClr>
                <a:buSzPts val="1200"/>
                <a:buFont typeface="Calibri"/>
                <a:buChar char="●"/>
              </a:pPr>
              <a:r>
                <a:rPr lang="en" sz="1200" dirty="0">
                  <a:solidFill>
                    <a:srgbClr val="FFFFFF"/>
                  </a:solidFill>
                  <a:latin typeface="Calibri"/>
                  <a:ea typeface="Calibri"/>
                  <a:cs typeface="Calibri"/>
                  <a:sym typeface="Calibri"/>
                </a:rPr>
                <a:t>Panel /Keynote discussion toolkit</a:t>
              </a:r>
              <a:endParaRPr sz="1200" dirty="0" err="1">
                <a:solidFill>
                  <a:srgbClr val="FFFFFF"/>
                </a:solidFill>
                <a:latin typeface="Calibri"/>
                <a:ea typeface="Calibri"/>
                <a:cs typeface="Calibri"/>
              </a:endParaRPr>
            </a:p>
            <a:p>
              <a:pPr marL="457200" indent="-304800">
                <a:lnSpc>
                  <a:spcPct val="115000"/>
                </a:lnSpc>
                <a:buClr>
                  <a:srgbClr val="FFFFFF"/>
                </a:buClr>
                <a:buSzPts val="1200"/>
                <a:buFont typeface="Calibri"/>
                <a:buChar char="●"/>
              </a:pPr>
              <a:r>
                <a:rPr lang="en" sz="1200" dirty="0">
                  <a:solidFill>
                    <a:schemeClr val="dk1"/>
                  </a:solidFill>
                  <a:latin typeface="Calibri"/>
                  <a:ea typeface="Calibri"/>
                  <a:cs typeface="Calibri"/>
                  <a:sym typeface="Calibri"/>
                </a:rPr>
                <a:t>Design challenge, </a:t>
              </a:r>
              <a:r>
                <a:rPr lang="en" sz="1200" dirty="0">
                  <a:solidFill>
                    <a:srgbClr val="FFFFFF"/>
                  </a:solidFill>
                  <a:latin typeface="Calibri"/>
                  <a:ea typeface="Calibri"/>
                  <a:cs typeface="Calibri"/>
                  <a:sym typeface="Calibri"/>
                </a:rPr>
                <a:t>Virtual networking event, etc.</a:t>
              </a:r>
              <a:endParaRPr sz="1200" dirty="0">
                <a:solidFill>
                  <a:srgbClr val="FFFFFF"/>
                </a:solidFill>
                <a:latin typeface="Calibri"/>
                <a:ea typeface="Calibri"/>
                <a:cs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77"/>
        <p:cNvGrpSpPr/>
        <p:nvPr/>
      </p:nvGrpSpPr>
      <p:grpSpPr>
        <a:xfrm>
          <a:off x="0" y="0"/>
          <a:ext cx="0" cy="0"/>
          <a:chOff x="0" y="0"/>
          <a:chExt cx="0" cy="0"/>
        </a:xfrm>
      </p:grpSpPr>
      <p:sp>
        <p:nvSpPr>
          <p:cNvPr id="278" name="Google Shape;278;p42"/>
          <p:cNvSpPr txBox="1"/>
          <p:nvPr/>
        </p:nvSpPr>
        <p:spPr>
          <a:xfrm>
            <a:off x="214025" y="561125"/>
            <a:ext cx="8571000" cy="7530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500" dirty="0">
                <a:solidFill>
                  <a:srgbClr val="FFFFFF"/>
                </a:solidFill>
                <a:latin typeface="Calibri"/>
                <a:ea typeface="Calibri"/>
                <a:cs typeface="Calibri"/>
                <a:sym typeface="Calibri"/>
              </a:rPr>
              <a:t>FINALIZE EVENT DETAILS – Run of Show</a:t>
            </a:r>
            <a:endParaRPr sz="2500" dirty="0">
              <a:solidFill>
                <a:srgbClr val="FFFFFF"/>
              </a:solidFill>
              <a:latin typeface="Calibri"/>
              <a:ea typeface="Calibri"/>
              <a:cs typeface="Calibri"/>
              <a:sym typeface="Calibri"/>
            </a:endParaRPr>
          </a:p>
        </p:txBody>
      </p:sp>
      <p:graphicFrame>
        <p:nvGraphicFramePr>
          <p:cNvPr id="279" name="Google Shape;279;p42"/>
          <p:cNvGraphicFramePr/>
          <p:nvPr>
            <p:extLst>
              <p:ext uri="{D42A27DB-BD31-4B8C-83A1-F6EECF244321}">
                <p14:modId xmlns:p14="http://schemas.microsoft.com/office/powerpoint/2010/main" val="631992904"/>
              </p:ext>
            </p:extLst>
          </p:nvPr>
        </p:nvGraphicFramePr>
        <p:xfrm>
          <a:off x="215565" y="1313447"/>
          <a:ext cx="8570975" cy="3571923"/>
        </p:xfrm>
        <a:graphic>
          <a:graphicData uri="http://schemas.openxmlformats.org/drawingml/2006/table">
            <a:tbl>
              <a:tblPr>
                <a:noFill/>
                <a:tableStyleId>{B503A39E-C5C5-4808-B3AE-A639ACA599DA}</a:tableStyleId>
              </a:tblPr>
              <a:tblGrid>
                <a:gridCol w="616675">
                  <a:extLst>
                    <a:ext uri="{9D8B030D-6E8A-4147-A177-3AD203B41FA5}">
                      <a16:colId xmlns:a16="http://schemas.microsoft.com/office/drawing/2014/main" val="20000"/>
                    </a:ext>
                  </a:extLst>
                </a:gridCol>
                <a:gridCol w="1260175">
                  <a:extLst>
                    <a:ext uri="{9D8B030D-6E8A-4147-A177-3AD203B41FA5}">
                      <a16:colId xmlns:a16="http://schemas.microsoft.com/office/drawing/2014/main" val="20001"/>
                    </a:ext>
                  </a:extLst>
                </a:gridCol>
                <a:gridCol w="1090375">
                  <a:extLst>
                    <a:ext uri="{9D8B030D-6E8A-4147-A177-3AD203B41FA5}">
                      <a16:colId xmlns:a16="http://schemas.microsoft.com/office/drawing/2014/main" val="20002"/>
                    </a:ext>
                  </a:extLst>
                </a:gridCol>
                <a:gridCol w="3181725">
                  <a:extLst>
                    <a:ext uri="{9D8B030D-6E8A-4147-A177-3AD203B41FA5}">
                      <a16:colId xmlns:a16="http://schemas.microsoft.com/office/drawing/2014/main" val="20003"/>
                    </a:ext>
                  </a:extLst>
                </a:gridCol>
                <a:gridCol w="1403150">
                  <a:extLst>
                    <a:ext uri="{9D8B030D-6E8A-4147-A177-3AD203B41FA5}">
                      <a16:colId xmlns:a16="http://schemas.microsoft.com/office/drawing/2014/main" val="20004"/>
                    </a:ext>
                  </a:extLst>
                </a:gridCol>
                <a:gridCol w="1018875">
                  <a:extLst>
                    <a:ext uri="{9D8B030D-6E8A-4147-A177-3AD203B41FA5}">
                      <a16:colId xmlns:a16="http://schemas.microsoft.com/office/drawing/2014/main" val="20005"/>
                    </a:ext>
                  </a:extLst>
                </a:gridCol>
              </a:tblGrid>
              <a:tr h="502750">
                <a:tc gridSpan="4">
                  <a:txBody>
                    <a:bodyPr/>
                    <a:lstStyle/>
                    <a:p>
                      <a:pPr marL="0" lvl="0" indent="0" algn="l" rtl="0">
                        <a:lnSpc>
                          <a:spcPct val="115000"/>
                        </a:lnSpc>
                        <a:spcBef>
                          <a:spcPts val="0"/>
                        </a:spcBef>
                        <a:spcAft>
                          <a:spcPts val="0"/>
                        </a:spcAft>
                        <a:buNone/>
                      </a:pPr>
                      <a:r>
                        <a:rPr lang="en" sz="800" b="1" dirty="0">
                          <a:latin typeface="Georgia"/>
                          <a:ea typeface="Georgia"/>
                          <a:cs typeface="Georgia"/>
                        </a:rPr>
                        <a:t>&lt;Session Name&gt;</a:t>
                      </a:r>
                      <a:endParaRPr lang="en-US" sz="800" b="1" dirty="0">
                        <a:latin typeface="Georgia"/>
                        <a:ea typeface="Georgia"/>
                        <a:cs typeface="Georgia"/>
                      </a:endParaRPr>
                    </a:p>
                    <a:p>
                      <a:pPr marL="0" lvl="0" indent="0" algn="l">
                        <a:lnSpc>
                          <a:spcPct val="114999"/>
                        </a:lnSpc>
                        <a:spcBef>
                          <a:spcPts val="0"/>
                        </a:spcBef>
                        <a:spcAft>
                          <a:spcPts val="0"/>
                        </a:spcAft>
                        <a:buNone/>
                      </a:pPr>
                      <a:r>
                        <a:rPr lang="en" sz="800" b="1" dirty="0">
                          <a:latin typeface="Georgia"/>
                          <a:ea typeface="Georgia"/>
                          <a:cs typeface="Georgia"/>
                          <a:sym typeface="Georgia"/>
                        </a:rPr>
                        <a:t>ZOOM LINK</a:t>
                      </a:r>
                      <a:r>
                        <a:rPr lang="en" sz="800" b="1" dirty="0">
                          <a:latin typeface="Georgia"/>
                          <a:ea typeface="Georgia"/>
                          <a:cs typeface="Georgia"/>
                        </a:rPr>
                        <a:t> &lt;To be provide to you&gt;</a:t>
                      </a:r>
                      <a:endParaRPr sz="800" b="1">
                        <a:latin typeface="Georgia"/>
                        <a:ea typeface="Georgia"/>
                        <a:cs typeface="Georgia"/>
                        <a:sym typeface="Georgia"/>
                      </a:endParaRPr>
                    </a:p>
                    <a:p>
                      <a:pPr marL="0" lvl="0" indent="0" algn="l" rtl="0">
                        <a:lnSpc>
                          <a:spcPct val="115000"/>
                        </a:lnSpc>
                        <a:spcBef>
                          <a:spcPts val="0"/>
                        </a:spcBef>
                        <a:spcAft>
                          <a:spcPts val="0"/>
                        </a:spcAft>
                        <a:buNone/>
                      </a:pPr>
                      <a:r>
                        <a:rPr lang="en" sz="800" b="1" dirty="0">
                          <a:latin typeface="Georgia"/>
                          <a:ea typeface="Georgia"/>
                          <a:cs typeface="Georgia"/>
                        </a:rPr>
                        <a:t>&lt;Date&gt; &lt;Time&gt; </a:t>
                      </a:r>
                      <a:endParaRPr lang="en" sz="800" b="1">
                        <a:latin typeface="Georgia"/>
                        <a:ea typeface="Georgia"/>
                        <a:cs typeface="Georgia"/>
                        <a:sym typeface="Georgia"/>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lvl="0" indent="0" algn="l" rtl="0">
                        <a:spcBef>
                          <a:spcPts val="0"/>
                        </a:spcBef>
                        <a:spcAft>
                          <a:spcPts val="0"/>
                        </a:spcAft>
                        <a:buNone/>
                      </a:pPr>
                      <a:endParaRPr sz="800"/>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77525">
                <a:tc>
                  <a:txBody>
                    <a:bodyPr/>
                    <a:lstStyle/>
                    <a:p>
                      <a:pPr marL="0" lvl="0" indent="0" algn="l" rtl="0">
                        <a:lnSpc>
                          <a:spcPct val="115000"/>
                        </a:lnSpc>
                        <a:spcBef>
                          <a:spcPts val="0"/>
                        </a:spcBef>
                        <a:spcAft>
                          <a:spcPts val="0"/>
                        </a:spcAft>
                        <a:buNone/>
                      </a:pPr>
                      <a:r>
                        <a:rPr lang="en" sz="800" b="1" dirty="0">
                          <a:latin typeface="Georgia"/>
                          <a:ea typeface="Georgia"/>
                          <a:cs typeface="Georgia"/>
                          <a:sym typeface="Georgia"/>
                        </a:rPr>
                        <a:t>Time</a:t>
                      </a:r>
                      <a:endParaRPr sz="800" b="1"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b="1" dirty="0">
                          <a:latin typeface="Georgia"/>
                          <a:ea typeface="Georgia"/>
                          <a:cs typeface="Georgia"/>
                          <a:sym typeface="Georgia"/>
                        </a:rPr>
                        <a:t>Minute-by-minute</a:t>
                      </a:r>
                      <a:endParaRPr sz="800" b="1"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b="1" dirty="0">
                          <a:latin typeface="Georgia"/>
                          <a:ea typeface="Georgia"/>
                          <a:cs typeface="Georgia"/>
                          <a:sym typeface="Georgia"/>
                        </a:rPr>
                        <a:t>Activity</a:t>
                      </a:r>
                      <a:endParaRPr sz="800" b="1"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b="1" dirty="0">
                          <a:latin typeface="Georgia"/>
                          <a:ea typeface="Georgia"/>
                          <a:cs typeface="Georgia"/>
                          <a:sym typeface="Georgia"/>
                        </a:rPr>
                        <a:t>Description</a:t>
                      </a:r>
                      <a:endParaRPr sz="800" b="1"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b="1" dirty="0">
                          <a:latin typeface="Georgia"/>
                          <a:ea typeface="Georgia"/>
                          <a:cs typeface="Georgia"/>
                          <a:sym typeface="Georgia"/>
                        </a:rPr>
                        <a:t>Facilitators</a:t>
                      </a:r>
                      <a:endParaRPr sz="800" b="1"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b="1" dirty="0">
                          <a:latin typeface="Georgia"/>
                          <a:ea typeface="Georgia"/>
                          <a:cs typeface="Georgia"/>
                          <a:sym typeface="Georgia"/>
                        </a:rPr>
                        <a:t>Materials</a:t>
                      </a:r>
                      <a:endParaRPr sz="800" b="1"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22775">
                <a:tc>
                  <a:txBody>
                    <a:bodyPr/>
                    <a:lstStyle/>
                    <a:p>
                      <a:pPr marL="0" lvl="0" indent="0" algn="l" rtl="0">
                        <a:lnSpc>
                          <a:spcPct val="115000"/>
                        </a:lnSpc>
                        <a:spcBef>
                          <a:spcPts val="0"/>
                        </a:spcBef>
                        <a:spcAft>
                          <a:spcPts val="0"/>
                        </a:spcAft>
                        <a:buNone/>
                      </a:pPr>
                      <a:r>
                        <a:rPr lang="en" sz="800" dirty="0">
                          <a:latin typeface="Georgia"/>
                          <a:ea typeface="Georgia"/>
                          <a:cs typeface="Georgia"/>
                          <a:sym typeface="Georgia"/>
                        </a:rPr>
                        <a:t>11:45-</a:t>
                      </a:r>
                      <a:endParaRPr sz="800" dirty="0">
                        <a:latin typeface="Georgia"/>
                        <a:ea typeface="Georgia"/>
                        <a:cs typeface="Georgia"/>
                        <a:sym typeface="Georgia"/>
                      </a:endParaRPr>
                    </a:p>
                    <a:p>
                      <a:pPr marL="0" lvl="0" indent="0" algn="l" rtl="0">
                        <a:lnSpc>
                          <a:spcPct val="115000"/>
                        </a:lnSpc>
                        <a:spcBef>
                          <a:spcPts val="0"/>
                        </a:spcBef>
                        <a:spcAft>
                          <a:spcPts val="0"/>
                        </a:spcAft>
                        <a:buNone/>
                      </a:pPr>
                      <a:r>
                        <a:rPr lang="en" sz="800" dirty="0">
                          <a:latin typeface="Georgia"/>
                          <a:ea typeface="Georgia"/>
                          <a:cs typeface="Georgia"/>
                          <a:sym typeface="Georgia"/>
                        </a:rPr>
                        <a:t>12:00pm</a:t>
                      </a:r>
                      <a:endParaRPr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Georgia"/>
                          <a:ea typeface="Georgia"/>
                          <a:cs typeface="Georgia"/>
                          <a:sym typeface="Georgia"/>
                        </a:rPr>
                        <a:t>Zoom Set-up</a:t>
                      </a:r>
                      <a:endParaRPr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Georgia"/>
                          <a:ea typeface="Georgia"/>
                          <a:cs typeface="Georgia"/>
                          <a:sym typeface="Georgia"/>
                        </a:rPr>
                        <a:t>Host, Co-host</a:t>
                      </a:r>
                      <a:endParaRPr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Georgia"/>
                          <a:ea typeface="Georgia"/>
                          <a:cs typeface="Georgia"/>
                          <a:sym typeface="Georgia"/>
                        </a:rPr>
                        <a:t>Presentation</a:t>
                      </a:r>
                      <a:endParaRPr sz="800" dirty="0">
                        <a:latin typeface="Georgia"/>
                        <a:ea typeface="Georgia"/>
                        <a:cs typeface="Georgia"/>
                        <a:sym typeface="Georgia"/>
                      </a:endParaRPr>
                    </a:p>
                    <a:p>
                      <a:pPr marL="0" lvl="0" indent="0" algn="l" rtl="0">
                        <a:lnSpc>
                          <a:spcPct val="115000"/>
                        </a:lnSpc>
                        <a:spcBef>
                          <a:spcPts val="0"/>
                        </a:spcBef>
                        <a:spcAft>
                          <a:spcPts val="0"/>
                        </a:spcAft>
                        <a:buNone/>
                      </a:pPr>
                      <a:r>
                        <a:rPr lang="en" sz="800" dirty="0">
                          <a:latin typeface="Georgia"/>
                          <a:ea typeface="Georgia"/>
                          <a:cs typeface="Georgia"/>
                          <a:sym typeface="Georgia"/>
                        </a:rPr>
                        <a:t>Video</a:t>
                      </a:r>
                      <a:endParaRPr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23348">
                <a:tc>
                  <a:txBody>
                    <a:bodyPr/>
                    <a:lstStyle/>
                    <a:p>
                      <a:pPr marL="0" lvl="0" indent="0" algn="l" rtl="0">
                        <a:lnSpc>
                          <a:spcPct val="115000"/>
                        </a:lnSpc>
                        <a:spcBef>
                          <a:spcPts val="0"/>
                        </a:spcBef>
                        <a:spcAft>
                          <a:spcPts val="0"/>
                        </a:spcAft>
                        <a:buNone/>
                      </a:pPr>
                      <a:r>
                        <a:rPr lang="en" sz="800" dirty="0">
                          <a:latin typeface="Georgia"/>
                          <a:ea typeface="Georgia"/>
                          <a:cs typeface="Georgia"/>
                          <a:sym typeface="Georgia"/>
                        </a:rPr>
                        <a:t>12:00-</a:t>
                      </a:r>
                      <a:endParaRPr sz="800" dirty="0">
                        <a:latin typeface="Georgia"/>
                        <a:ea typeface="Georgia"/>
                        <a:cs typeface="Georgia"/>
                        <a:sym typeface="Georgia"/>
                      </a:endParaRPr>
                    </a:p>
                    <a:p>
                      <a:pPr marL="0" lvl="0" indent="0" algn="l" rtl="0">
                        <a:lnSpc>
                          <a:spcPct val="115000"/>
                        </a:lnSpc>
                        <a:spcBef>
                          <a:spcPts val="0"/>
                        </a:spcBef>
                        <a:spcAft>
                          <a:spcPts val="0"/>
                        </a:spcAft>
                        <a:buNone/>
                      </a:pPr>
                      <a:r>
                        <a:rPr lang="en" sz="800" dirty="0">
                          <a:latin typeface="Georgia"/>
                          <a:ea typeface="Georgia"/>
                          <a:cs typeface="Georgia"/>
                          <a:sym typeface="Georgia"/>
                        </a:rPr>
                        <a:t>12:02pm</a:t>
                      </a:r>
                      <a:endParaRPr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Georgia"/>
                          <a:ea typeface="Georgia"/>
                          <a:cs typeface="Georgia"/>
                          <a:sym typeface="Georgia"/>
                        </a:rPr>
                        <a:t>[2m]</a:t>
                      </a:r>
                      <a:endParaRPr sz="800" dirty="0"/>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Georgia"/>
                          <a:ea typeface="Georgia"/>
                          <a:cs typeface="Georgia"/>
                          <a:sym typeface="Georgia"/>
                        </a:rPr>
                        <a:t>Land Acknowledgement</a:t>
                      </a:r>
                      <a:endParaRPr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Georgia"/>
                          <a:ea typeface="Georgia"/>
                          <a:cs typeface="Georgia"/>
                          <a:sym typeface="Georgia"/>
                        </a:rPr>
                        <a:t>Host</a:t>
                      </a:r>
                      <a:endParaRPr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52350">
                <a:tc>
                  <a:txBody>
                    <a:bodyPr/>
                    <a:lstStyle/>
                    <a:p>
                      <a:pPr marL="0" lvl="0" indent="0" algn="l" rtl="0">
                        <a:lnSpc>
                          <a:spcPct val="115000"/>
                        </a:lnSpc>
                        <a:spcBef>
                          <a:spcPts val="0"/>
                        </a:spcBef>
                        <a:spcAft>
                          <a:spcPts val="0"/>
                        </a:spcAft>
                        <a:buNone/>
                      </a:pPr>
                      <a:r>
                        <a:rPr lang="en" sz="800" dirty="0">
                          <a:latin typeface="Georgia"/>
                          <a:ea typeface="Georgia"/>
                          <a:cs typeface="Georgia"/>
                          <a:sym typeface="Georgia"/>
                        </a:rPr>
                        <a:t>12:02 -</a:t>
                      </a:r>
                      <a:endParaRPr sz="800" dirty="0">
                        <a:latin typeface="Georgia"/>
                        <a:ea typeface="Georgia"/>
                        <a:cs typeface="Georgia"/>
                        <a:sym typeface="Georgia"/>
                      </a:endParaRPr>
                    </a:p>
                    <a:p>
                      <a:pPr marL="0" lvl="0" indent="0" algn="l" rtl="0">
                        <a:lnSpc>
                          <a:spcPct val="115000"/>
                        </a:lnSpc>
                        <a:spcBef>
                          <a:spcPts val="0"/>
                        </a:spcBef>
                        <a:spcAft>
                          <a:spcPts val="0"/>
                        </a:spcAft>
                        <a:buNone/>
                      </a:pPr>
                      <a:r>
                        <a:rPr lang="en" sz="800" dirty="0">
                          <a:latin typeface="Georgia"/>
                          <a:ea typeface="Georgia"/>
                          <a:cs typeface="Georgia"/>
                          <a:sym typeface="Georgia"/>
                        </a:rPr>
                        <a:t>12:07pm</a:t>
                      </a:r>
                      <a:endParaRPr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Georgia"/>
                          <a:ea typeface="Georgia"/>
                          <a:cs typeface="Georgia"/>
                          <a:sym typeface="Georgia"/>
                        </a:rPr>
                        <a:t>Welcome [2m]</a:t>
                      </a:r>
                      <a:endParaRPr sz="800" dirty="0">
                        <a:latin typeface="Georgia"/>
                        <a:ea typeface="Georgia"/>
                        <a:cs typeface="Georgia"/>
                        <a:sym typeface="Georgia"/>
                      </a:endParaRPr>
                    </a:p>
                    <a:p>
                      <a:pPr marL="0" lvl="0" indent="0" algn="l" rtl="0">
                        <a:lnSpc>
                          <a:spcPct val="115000"/>
                        </a:lnSpc>
                        <a:spcBef>
                          <a:spcPts val="0"/>
                        </a:spcBef>
                        <a:spcAft>
                          <a:spcPts val="0"/>
                        </a:spcAft>
                        <a:buNone/>
                      </a:pPr>
                      <a:r>
                        <a:rPr lang="en" sz="800" dirty="0">
                          <a:latin typeface="Georgia"/>
                          <a:ea typeface="Georgia"/>
                          <a:cs typeface="Georgia"/>
                          <a:sym typeface="Georgia"/>
                        </a:rPr>
                        <a:t>Introductions [3m]</a:t>
                      </a:r>
                      <a:endParaRPr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Georgia"/>
                          <a:ea typeface="Georgia"/>
                          <a:cs typeface="Georgia"/>
                          <a:sym typeface="Georgia"/>
                        </a:rPr>
                        <a:t>Welcome &amp; Introductions</a:t>
                      </a:r>
                      <a:endParaRPr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Georgia"/>
                          <a:ea typeface="Georgia"/>
                          <a:cs typeface="Georgia"/>
                          <a:sym typeface="Georgia"/>
                        </a:rPr>
                        <a:t>Welcome everyone and introduce panel speakers</a:t>
                      </a:r>
                      <a:endParaRPr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800" dirty="0">
                          <a:latin typeface="Georgia"/>
                          <a:ea typeface="Georgia"/>
                          <a:cs typeface="Georgia"/>
                          <a:sym typeface="Georgia"/>
                        </a:rPr>
                        <a:t>Host, Panelists</a:t>
                      </a:r>
                      <a:endParaRPr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22775">
                <a:tc>
                  <a:txBody>
                    <a:bodyPr/>
                    <a:lstStyle/>
                    <a:p>
                      <a:pPr marL="0" lvl="0" indent="0" algn="l" rtl="0">
                        <a:lnSpc>
                          <a:spcPct val="115000"/>
                        </a:lnSpc>
                        <a:spcBef>
                          <a:spcPts val="0"/>
                        </a:spcBef>
                        <a:spcAft>
                          <a:spcPts val="0"/>
                        </a:spcAft>
                        <a:buNone/>
                      </a:pPr>
                      <a:r>
                        <a:rPr lang="en" sz="800" dirty="0">
                          <a:latin typeface="Georgia"/>
                          <a:ea typeface="Georgia"/>
                          <a:cs typeface="Georgia"/>
                          <a:sym typeface="Georgia"/>
                        </a:rPr>
                        <a:t>12:07 -</a:t>
                      </a:r>
                      <a:endParaRPr sz="800" dirty="0">
                        <a:latin typeface="Georgia"/>
                        <a:ea typeface="Georgia"/>
                        <a:cs typeface="Georgia"/>
                        <a:sym typeface="Georgia"/>
                      </a:endParaRPr>
                    </a:p>
                    <a:p>
                      <a:pPr marL="0" lvl="0" indent="0" algn="l" rtl="0">
                        <a:lnSpc>
                          <a:spcPct val="115000"/>
                        </a:lnSpc>
                        <a:spcBef>
                          <a:spcPts val="0"/>
                        </a:spcBef>
                        <a:spcAft>
                          <a:spcPts val="0"/>
                        </a:spcAft>
                        <a:buNone/>
                      </a:pPr>
                      <a:r>
                        <a:rPr lang="en" sz="800" dirty="0">
                          <a:latin typeface="Georgia"/>
                          <a:ea typeface="Georgia"/>
                          <a:cs typeface="Georgia"/>
                          <a:sym typeface="Georgia"/>
                        </a:rPr>
                        <a:t>12:09pm</a:t>
                      </a:r>
                      <a:endParaRPr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Georgia"/>
                          <a:ea typeface="Georgia"/>
                          <a:cs typeface="Georgia"/>
                          <a:sym typeface="Georgia"/>
                        </a:rPr>
                        <a:t>Housekeeping [2m]</a:t>
                      </a:r>
                      <a:endParaRPr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Georgia"/>
                          <a:ea typeface="Georgia"/>
                          <a:cs typeface="Georgia"/>
                          <a:sym typeface="Georgia"/>
                        </a:rPr>
                        <a:t>Zoom Etiquette</a:t>
                      </a:r>
                      <a:endParaRPr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Georgia"/>
                          <a:ea typeface="Georgia"/>
                          <a:cs typeface="Georgia"/>
                          <a:sym typeface="Georgia"/>
                        </a:rPr>
                        <a:t>Microphones on mute, raise hand, use chat, Q+A at end of event</a:t>
                      </a:r>
                      <a:endParaRPr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800" dirty="0">
                          <a:latin typeface="Georgia"/>
                          <a:ea typeface="Georgia"/>
                          <a:cs typeface="Georgia"/>
                          <a:sym typeface="Georgia"/>
                        </a:rPr>
                        <a:t>Host</a:t>
                      </a:r>
                      <a:endParaRPr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758525">
                <a:tc>
                  <a:txBody>
                    <a:bodyPr/>
                    <a:lstStyle/>
                    <a:p>
                      <a:pPr marL="0" lvl="0" indent="0" algn="l" rtl="0">
                        <a:lnSpc>
                          <a:spcPct val="115000"/>
                        </a:lnSpc>
                        <a:spcBef>
                          <a:spcPts val="0"/>
                        </a:spcBef>
                        <a:spcAft>
                          <a:spcPts val="0"/>
                        </a:spcAft>
                        <a:buNone/>
                      </a:pPr>
                      <a:r>
                        <a:rPr lang="en" sz="800" dirty="0">
                          <a:latin typeface="Georgia"/>
                          <a:ea typeface="Georgia"/>
                          <a:cs typeface="Georgia"/>
                          <a:sym typeface="Georgia"/>
                        </a:rPr>
                        <a:t>12:09 -</a:t>
                      </a:r>
                      <a:endParaRPr sz="800" dirty="0">
                        <a:latin typeface="Georgia"/>
                        <a:ea typeface="Georgia"/>
                        <a:cs typeface="Georgia"/>
                        <a:sym typeface="Georgia"/>
                      </a:endParaRPr>
                    </a:p>
                    <a:p>
                      <a:pPr marL="0" lvl="0" indent="0" algn="l" rtl="0">
                        <a:lnSpc>
                          <a:spcPct val="115000"/>
                        </a:lnSpc>
                        <a:spcBef>
                          <a:spcPts val="0"/>
                        </a:spcBef>
                        <a:spcAft>
                          <a:spcPts val="0"/>
                        </a:spcAft>
                        <a:buNone/>
                      </a:pPr>
                      <a:r>
                        <a:rPr lang="en" sz="800" dirty="0">
                          <a:latin typeface="Georgia"/>
                          <a:ea typeface="Georgia"/>
                          <a:cs typeface="Georgia"/>
                          <a:sym typeface="Georgia"/>
                        </a:rPr>
                        <a:t>12:51pm</a:t>
                      </a:r>
                      <a:endParaRPr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Georgia"/>
                          <a:ea typeface="Georgia"/>
                          <a:cs typeface="Georgia"/>
                          <a:sym typeface="Georgia"/>
                        </a:rPr>
                        <a:t>Program [40m]</a:t>
                      </a:r>
                      <a:endParaRPr sz="800" dirty="0">
                        <a:latin typeface="Georgia"/>
                        <a:ea typeface="Georgia"/>
                        <a:cs typeface="Georgia"/>
                        <a:sym typeface="Georgia"/>
                      </a:endParaRPr>
                    </a:p>
                    <a:p>
                      <a:pPr marL="0" lvl="0" indent="0" algn="l" rtl="0">
                        <a:lnSpc>
                          <a:spcPct val="115000"/>
                        </a:lnSpc>
                        <a:spcBef>
                          <a:spcPts val="0"/>
                        </a:spcBef>
                        <a:spcAft>
                          <a:spcPts val="0"/>
                        </a:spcAft>
                        <a:buNone/>
                      </a:pPr>
                      <a:r>
                        <a:rPr lang="en" sz="800" dirty="0">
                          <a:latin typeface="Georgia"/>
                          <a:ea typeface="Georgia"/>
                          <a:cs typeface="Georgia"/>
                          <a:sym typeface="Georgia"/>
                        </a:rPr>
                        <a:t>Wrap-up [2m]</a:t>
                      </a:r>
                      <a:endParaRPr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Georgia"/>
                          <a:ea typeface="Georgia"/>
                          <a:cs typeface="Georgia"/>
                          <a:sym typeface="Georgia"/>
                        </a:rPr>
                        <a:t>Event Programming</a:t>
                      </a:r>
                      <a:endParaRPr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Georgia"/>
                          <a:ea typeface="Georgia"/>
                          <a:cs typeface="Georgia"/>
                        </a:rPr>
                        <a:t>(sample) Panel</a:t>
                      </a:r>
                      <a:r>
                        <a:rPr lang="en" sz="800" dirty="0">
                          <a:latin typeface="Georgia"/>
                          <a:ea typeface="Georgia"/>
                          <a:cs typeface="Georgia"/>
                          <a:sym typeface="Georgia"/>
                        </a:rPr>
                        <a:t> discussion with executive leadership around the importance of lifelong learning for the engineering and technology community.</a:t>
                      </a:r>
                      <a:endParaRPr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Georgia"/>
                          <a:ea typeface="Georgia"/>
                          <a:cs typeface="Georgia"/>
                          <a:sym typeface="Georgia"/>
                        </a:rPr>
                        <a:t>Moderator/Host - begins programming</a:t>
                      </a:r>
                      <a:endParaRPr sz="800" dirty="0">
                        <a:latin typeface="Georgia"/>
                        <a:ea typeface="Georgia"/>
                        <a:cs typeface="Georgia"/>
                        <a:sym typeface="Georgia"/>
                      </a:endParaRPr>
                    </a:p>
                    <a:p>
                      <a:pPr marL="0" lvl="0" indent="0" algn="l">
                        <a:lnSpc>
                          <a:spcPct val="114999"/>
                        </a:lnSpc>
                        <a:spcBef>
                          <a:spcPts val="0"/>
                        </a:spcBef>
                        <a:spcAft>
                          <a:spcPts val="0"/>
                        </a:spcAft>
                        <a:buNone/>
                      </a:pPr>
                      <a:endParaRPr lang="en" sz="800" dirty="0">
                        <a:latin typeface="Georgia"/>
                        <a:ea typeface="Georgia"/>
                        <a:cs typeface="Georgia"/>
                      </a:endParaRPr>
                    </a:p>
                    <a:p>
                      <a:pPr marL="0" lvl="0" indent="0" algn="l" rtl="0">
                        <a:lnSpc>
                          <a:spcPct val="115000"/>
                        </a:lnSpc>
                        <a:spcBef>
                          <a:spcPts val="0"/>
                        </a:spcBef>
                        <a:spcAft>
                          <a:spcPts val="0"/>
                        </a:spcAft>
                        <a:buNone/>
                      </a:pPr>
                      <a:r>
                        <a:rPr lang="en" sz="800" dirty="0">
                          <a:latin typeface="Georgia"/>
                          <a:ea typeface="Georgia"/>
                          <a:cs typeface="Georgia"/>
                          <a:sym typeface="Georgia"/>
                        </a:rPr>
                        <a:t>Tech Manager- monitors chat</a:t>
                      </a:r>
                      <a:endParaRPr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Georgia"/>
                          <a:ea typeface="Georgia"/>
                          <a:cs typeface="Georgia"/>
                          <a:sym typeface="Georgia"/>
                        </a:rPr>
                        <a:t>Zoom chat</a:t>
                      </a:r>
                      <a:endParaRPr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22775">
                <a:tc>
                  <a:txBody>
                    <a:bodyPr/>
                    <a:lstStyle/>
                    <a:p>
                      <a:pPr marL="0" lvl="0" indent="0" algn="l" rtl="0">
                        <a:lnSpc>
                          <a:spcPct val="115000"/>
                        </a:lnSpc>
                        <a:spcBef>
                          <a:spcPts val="0"/>
                        </a:spcBef>
                        <a:spcAft>
                          <a:spcPts val="0"/>
                        </a:spcAft>
                        <a:buNone/>
                      </a:pPr>
                      <a:r>
                        <a:rPr lang="en" sz="800" dirty="0">
                          <a:latin typeface="Georgia"/>
                          <a:ea typeface="Georgia"/>
                          <a:cs typeface="Georgia"/>
                          <a:sym typeface="Georgia"/>
                        </a:rPr>
                        <a:t>12:51 -</a:t>
                      </a:r>
                      <a:endParaRPr sz="800" dirty="0">
                        <a:latin typeface="Georgia"/>
                        <a:ea typeface="Georgia"/>
                        <a:cs typeface="Georgia"/>
                        <a:sym typeface="Georgia"/>
                      </a:endParaRPr>
                    </a:p>
                    <a:p>
                      <a:pPr marL="0" lvl="0" indent="0" algn="l" rtl="0">
                        <a:lnSpc>
                          <a:spcPct val="115000"/>
                        </a:lnSpc>
                        <a:spcBef>
                          <a:spcPts val="0"/>
                        </a:spcBef>
                        <a:spcAft>
                          <a:spcPts val="0"/>
                        </a:spcAft>
                        <a:buNone/>
                      </a:pPr>
                      <a:r>
                        <a:rPr lang="en" sz="800" dirty="0">
                          <a:latin typeface="Georgia"/>
                          <a:ea typeface="Georgia"/>
                          <a:cs typeface="Georgia"/>
                          <a:sym typeface="Georgia"/>
                        </a:rPr>
                        <a:t>12:54pm</a:t>
                      </a:r>
                      <a:endParaRPr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Georgia"/>
                          <a:ea typeface="Georgia"/>
                          <a:cs typeface="Georgia"/>
                          <a:sym typeface="Georgia"/>
                        </a:rPr>
                        <a:t>Launch Poll [3m]</a:t>
                      </a:r>
                      <a:endParaRPr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lang="en-US" sz="800" dirty="0"/>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Georgia"/>
                          <a:ea typeface="Georgia"/>
                          <a:cs typeface="Georgia"/>
                        </a:rPr>
                        <a:t>Advise Marianne of any polls you may have</a:t>
                      </a:r>
                      <a:endParaRPr lang="en"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489100">
                <a:tc>
                  <a:txBody>
                    <a:bodyPr/>
                    <a:lstStyle/>
                    <a:p>
                      <a:pPr marL="0" lvl="0" indent="0" algn="l" rtl="0">
                        <a:lnSpc>
                          <a:spcPct val="115000"/>
                        </a:lnSpc>
                        <a:spcBef>
                          <a:spcPts val="0"/>
                        </a:spcBef>
                        <a:spcAft>
                          <a:spcPts val="0"/>
                        </a:spcAft>
                        <a:buNone/>
                      </a:pPr>
                      <a:r>
                        <a:rPr lang="en" sz="800" dirty="0">
                          <a:latin typeface="Georgia"/>
                          <a:ea typeface="Georgia"/>
                          <a:cs typeface="Georgia"/>
                          <a:sym typeface="Georgia"/>
                        </a:rPr>
                        <a:t>12:54 -</a:t>
                      </a:r>
                      <a:endParaRPr sz="800" dirty="0">
                        <a:latin typeface="Georgia"/>
                        <a:ea typeface="Georgia"/>
                        <a:cs typeface="Georgia"/>
                        <a:sym typeface="Georgia"/>
                      </a:endParaRPr>
                    </a:p>
                    <a:p>
                      <a:pPr marL="0" lvl="0" indent="0" algn="l" rtl="0">
                        <a:lnSpc>
                          <a:spcPct val="115000"/>
                        </a:lnSpc>
                        <a:spcBef>
                          <a:spcPts val="0"/>
                        </a:spcBef>
                        <a:spcAft>
                          <a:spcPts val="0"/>
                        </a:spcAft>
                        <a:buNone/>
                      </a:pPr>
                      <a:r>
                        <a:rPr lang="en" sz="800" dirty="0">
                          <a:latin typeface="Georgia"/>
                          <a:ea typeface="Georgia"/>
                          <a:cs typeface="Georgia"/>
                          <a:sym typeface="Georgia"/>
                        </a:rPr>
                        <a:t>1:00pm</a:t>
                      </a:r>
                      <a:endParaRPr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Georgia"/>
                          <a:ea typeface="Georgia"/>
                          <a:cs typeface="Georgia"/>
                          <a:sym typeface="Georgia"/>
                        </a:rPr>
                        <a:t>Closing Remarks [4m]</a:t>
                      </a:r>
                      <a:endParaRPr sz="800" dirty="0">
                        <a:latin typeface="Georgia"/>
                        <a:ea typeface="Georgia"/>
                        <a:cs typeface="Georgia"/>
                        <a:sym typeface="Georgia"/>
                      </a:endParaRPr>
                    </a:p>
                    <a:p>
                      <a:pPr marL="0" lvl="0" indent="0" algn="l" rtl="0">
                        <a:lnSpc>
                          <a:spcPct val="115000"/>
                        </a:lnSpc>
                        <a:spcBef>
                          <a:spcPts val="0"/>
                        </a:spcBef>
                        <a:spcAft>
                          <a:spcPts val="0"/>
                        </a:spcAft>
                        <a:buNone/>
                      </a:pPr>
                      <a:r>
                        <a:rPr lang="en" sz="800" dirty="0">
                          <a:latin typeface="Georgia"/>
                          <a:ea typeface="Georgia"/>
                          <a:cs typeface="Georgia"/>
                          <a:sym typeface="Georgia"/>
                        </a:rPr>
                        <a:t>Thank you! [2m]</a:t>
                      </a:r>
                      <a:endParaRPr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Georgia"/>
                          <a:ea typeface="Georgia"/>
                          <a:cs typeface="Georgia"/>
                          <a:sym typeface="Georgia"/>
                        </a:rPr>
                        <a:t>Closing Remarks &amp; Thank you!</a:t>
                      </a:r>
                      <a:endParaRPr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Georgia"/>
                          <a:ea typeface="Georgia"/>
                          <a:cs typeface="Georgia"/>
                          <a:sym typeface="Georgia"/>
                        </a:rPr>
                        <a:t>Host makes closing remarks and thanks panelist and attendees for joining</a:t>
                      </a:r>
                      <a:endParaRPr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dirty="0"/>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B7140"/>
        </a:solidFill>
        <a:effectLst/>
      </p:bgPr>
    </p:bg>
    <p:spTree>
      <p:nvGrpSpPr>
        <p:cNvPr id="1" name="Shape 290"/>
        <p:cNvGrpSpPr/>
        <p:nvPr/>
      </p:nvGrpSpPr>
      <p:grpSpPr>
        <a:xfrm>
          <a:off x="0" y="0"/>
          <a:ext cx="0" cy="0"/>
          <a:chOff x="0" y="0"/>
          <a:chExt cx="0" cy="0"/>
        </a:xfrm>
      </p:grpSpPr>
      <p:sp>
        <p:nvSpPr>
          <p:cNvPr id="291" name="Google Shape;291;p44"/>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Calibri"/>
                <a:ea typeface="Calibri"/>
                <a:cs typeface="Calibri"/>
                <a:sym typeface="Calibri"/>
              </a:rPr>
              <a:t>FEBRUARY</a:t>
            </a:r>
            <a:endParaRPr sz="4800" b="1">
              <a:solidFill>
                <a:srgbClr val="FFFFFF"/>
              </a:solidFill>
              <a:latin typeface="Calibri"/>
              <a:ea typeface="Calibri"/>
              <a:cs typeface="Calibri"/>
              <a:sym typeface="Calibri"/>
            </a:endParaRPr>
          </a:p>
          <a:p>
            <a:pPr marL="0" lvl="0" indent="0" algn="ctr" rtl="0">
              <a:spcBef>
                <a:spcPts val="0"/>
              </a:spcBef>
              <a:spcAft>
                <a:spcPts val="0"/>
              </a:spcAft>
              <a:buNone/>
            </a:pPr>
            <a:r>
              <a:rPr lang="en" sz="4800">
                <a:solidFill>
                  <a:srgbClr val="FFFFFF"/>
                </a:solidFill>
                <a:latin typeface="Calibri"/>
                <a:ea typeface="Calibri"/>
                <a:cs typeface="Calibri"/>
                <a:sym typeface="Calibri"/>
              </a:rPr>
              <a:t>PROMOTE &amp; PRACTICE</a:t>
            </a:r>
            <a:endParaRPr sz="4800">
              <a:solidFill>
                <a:srgbClr val="FFFFFF"/>
              </a:solidFill>
              <a:latin typeface="Calibri"/>
              <a:ea typeface="Calibri"/>
              <a:cs typeface="Calibri"/>
              <a:sym typeface="Calibri"/>
            </a:endParaRPr>
          </a:p>
          <a:p>
            <a:pPr marL="0" lvl="0" indent="0" algn="ctr" rtl="0">
              <a:spcBef>
                <a:spcPts val="0"/>
              </a:spcBef>
              <a:spcAft>
                <a:spcPts val="0"/>
              </a:spcAft>
              <a:buNone/>
            </a:pPr>
            <a:endParaRPr>
              <a:solidFill>
                <a:srgbClr val="FFFFF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5"/>
        <p:cNvGrpSpPr/>
        <p:nvPr/>
      </p:nvGrpSpPr>
      <p:grpSpPr>
        <a:xfrm>
          <a:off x="0" y="0"/>
          <a:ext cx="0" cy="0"/>
          <a:chOff x="0" y="0"/>
          <a:chExt cx="0" cy="0"/>
        </a:xfrm>
      </p:grpSpPr>
      <p:grpSp>
        <p:nvGrpSpPr>
          <p:cNvPr id="296" name="Google Shape;296;p45"/>
          <p:cNvGrpSpPr/>
          <p:nvPr/>
        </p:nvGrpSpPr>
        <p:grpSpPr>
          <a:xfrm>
            <a:off x="424851" y="2114733"/>
            <a:ext cx="8325078" cy="885327"/>
            <a:chOff x="1593000" y="2322568"/>
            <a:chExt cx="5957975" cy="643500"/>
          </a:xfrm>
        </p:grpSpPr>
        <p:sp>
          <p:nvSpPr>
            <p:cNvPr id="297" name="Google Shape;297;p45"/>
            <p:cNvSpPr/>
            <p:nvPr/>
          </p:nvSpPr>
          <p:spPr>
            <a:xfrm>
              <a:off x="3728375" y="2322568"/>
              <a:ext cx="3822600" cy="6435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8" name="Google Shape;298;p45"/>
            <p:cNvSpPr/>
            <p:nvPr/>
          </p:nvSpPr>
          <p:spPr>
            <a:xfrm flipH="1">
              <a:off x="2283025" y="2322575"/>
              <a:ext cx="1844400" cy="6426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9" name="Google Shape;299;p45"/>
            <p:cNvSpPr/>
            <p:nvPr/>
          </p:nvSpPr>
          <p:spPr>
            <a:xfrm rot="-5400000">
              <a:off x="3501574" y="1934671"/>
              <a:ext cx="643356" cy="1419149"/>
            </a:xfrm>
            <a:prstGeom prst="flowChartOffpageConnector">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0" name="Google Shape;300;p45"/>
            <p:cNvSpPr/>
            <p:nvPr/>
          </p:nvSpPr>
          <p:spPr>
            <a:xfrm>
              <a:off x="2342625" y="2399951"/>
              <a:ext cx="1940700" cy="4959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a:solidFill>
                    <a:schemeClr val="dk1"/>
                  </a:solidFill>
                  <a:latin typeface="Calibri"/>
                  <a:ea typeface="Calibri"/>
                  <a:cs typeface="Calibri"/>
                  <a:sym typeface="Calibri"/>
                </a:rPr>
                <a:t>Refine &amp; create materials </a:t>
              </a:r>
              <a:endParaRPr>
                <a:solidFill>
                  <a:srgbClr val="FFFFFF"/>
                </a:solidFill>
                <a:latin typeface="Calibri"/>
                <a:ea typeface="Calibri"/>
                <a:cs typeface="Calibri"/>
                <a:sym typeface="Calibri"/>
              </a:endParaRPr>
            </a:p>
          </p:txBody>
        </p:sp>
        <p:sp>
          <p:nvSpPr>
            <p:cNvPr id="301" name="Google Shape;301;p45"/>
            <p:cNvSpPr/>
            <p:nvPr/>
          </p:nvSpPr>
          <p:spPr>
            <a:xfrm>
              <a:off x="1593000" y="2322568"/>
              <a:ext cx="690000" cy="642300"/>
            </a:xfrm>
            <a:prstGeom prst="rect">
              <a:avLst/>
            </a:prstGeom>
            <a:solidFill>
              <a:srgbClr val="761E86"/>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2" name="Google Shape;302;p45"/>
            <p:cNvSpPr/>
            <p:nvPr/>
          </p:nvSpPr>
          <p:spPr>
            <a:xfrm>
              <a:off x="1593000" y="2322575"/>
              <a:ext cx="690000" cy="642600"/>
            </a:xfrm>
            <a:prstGeom prst="rect">
              <a:avLst/>
            </a:prstGeom>
            <a:solidFill>
              <a:srgbClr val="0B714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rgbClr val="FFFFFF"/>
                  </a:solidFill>
                  <a:latin typeface="Calibri"/>
                  <a:ea typeface="Calibri"/>
                  <a:cs typeface="Calibri"/>
                  <a:sym typeface="Calibri"/>
                </a:rPr>
                <a:t>2</a:t>
              </a:r>
              <a:endParaRPr sz="3000">
                <a:solidFill>
                  <a:srgbClr val="FFFFFF"/>
                </a:solidFill>
                <a:latin typeface="Calibri"/>
                <a:ea typeface="Calibri"/>
                <a:cs typeface="Calibri"/>
                <a:sym typeface="Calibri"/>
              </a:endParaRPr>
            </a:p>
          </p:txBody>
        </p:sp>
        <p:sp>
          <p:nvSpPr>
            <p:cNvPr id="303" name="Google Shape;303;p45"/>
            <p:cNvSpPr/>
            <p:nvPr/>
          </p:nvSpPr>
          <p:spPr>
            <a:xfrm>
              <a:off x="4601069" y="2323752"/>
              <a:ext cx="2757900" cy="6423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200">
                <a:solidFill>
                  <a:srgbClr val="FFFFFF"/>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rgbClr val="FFFFFF"/>
                </a:solidFill>
                <a:latin typeface="Calibri"/>
                <a:ea typeface="Calibri"/>
                <a:cs typeface="Calibri"/>
                <a:sym typeface="Calibri"/>
              </a:endParaRPr>
            </a:p>
            <a:p>
              <a:pPr marL="457200" lvl="0" indent="-304800" algn="l" rtl="0">
                <a:lnSpc>
                  <a:spcPct val="115000"/>
                </a:lnSpc>
                <a:spcBef>
                  <a:spcPts val="0"/>
                </a:spcBef>
                <a:spcAft>
                  <a:spcPts val="0"/>
                </a:spcAft>
                <a:buClr>
                  <a:srgbClr val="FFFFFF"/>
                </a:buClr>
                <a:buSzPts val="1200"/>
                <a:buFont typeface="Calibri"/>
                <a:buChar char="●"/>
              </a:pPr>
              <a:r>
                <a:rPr lang="en" sz="1200" dirty="0">
                  <a:solidFill>
                    <a:srgbClr val="FFFFFF"/>
                  </a:solidFill>
                  <a:latin typeface="Calibri"/>
                  <a:ea typeface="Calibri"/>
                  <a:cs typeface="Calibri"/>
                  <a:sym typeface="Calibri"/>
                </a:rPr>
                <a:t>Run of show</a:t>
              </a:r>
              <a:endParaRPr sz="1200" dirty="0">
                <a:solidFill>
                  <a:srgbClr val="FFFFFF"/>
                </a:solidFill>
                <a:latin typeface="Calibri"/>
                <a:ea typeface="Calibri"/>
                <a:cs typeface="Calibri"/>
                <a:sym typeface="Calibri"/>
              </a:endParaRPr>
            </a:p>
            <a:p>
              <a:pPr marL="457200" indent="-304800">
                <a:lnSpc>
                  <a:spcPct val="115000"/>
                </a:lnSpc>
                <a:buClr>
                  <a:srgbClr val="FFFFFF"/>
                </a:buClr>
                <a:buSzPts val="1200"/>
                <a:buFont typeface="Calibri"/>
                <a:buChar char="●"/>
              </a:pPr>
              <a:r>
                <a:rPr lang="en" sz="1200" dirty="0" err="1">
                  <a:solidFill>
                    <a:srgbClr val="FFFFFF"/>
                  </a:solidFill>
                  <a:latin typeface="Calibri"/>
                  <a:ea typeface="Calibri"/>
                  <a:cs typeface="Calibri"/>
                </a:rPr>
                <a:t>Powerpoint</a:t>
              </a:r>
              <a:r>
                <a:rPr lang="en" sz="1200" dirty="0">
                  <a:solidFill>
                    <a:srgbClr val="FFFFFF"/>
                  </a:solidFill>
                  <a:latin typeface="Calibri"/>
                  <a:ea typeface="Calibri"/>
                  <a:cs typeface="Calibri"/>
                </a:rPr>
                <a:t> presentation</a:t>
              </a:r>
            </a:p>
            <a:p>
              <a:pPr marL="0" lvl="0" indent="0" algn="l" rtl="0">
                <a:lnSpc>
                  <a:spcPct val="115000"/>
                </a:lnSpc>
                <a:spcBef>
                  <a:spcPts val="0"/>
                </a:spcBef>
                <a:spcAft>
                  <a:spcPts val="0"/>
                </a:spcAft>
                <a:buNone/>
              </a:pPr>
              <a:endParaRPr sz="1200">
                <a:solidFill>
                  <a:srgbClr val="FFFFFF"/>
                </a:solidFill>
                <a:latin typeface="Calibri"/>
                <a:ea typeface="Calibri"/>
                <a:cs typeface="Calibri"/>
                <a:sym typeface="Calibri"/>
              </a:endParaRPr>
            </a:p>
            <a:p>
              <a:pPr marL="457200" lvl="0" indent="0" algn="l" rtl="0">
                <a:lnSpc>
                  <a:spcPct val="115000"/>
                </a:lnSpc>
                <a:spcBef>
                  <a:spcPts val="0"/>
                </a:spcBef>
                <a:spcAft>
                  <a:spcPts val="0"/>
                </a:spcAft>
                <a:buNone/>
              </a:pPr>
              <a:endParaRPr sz="1200">
                <a:solidFill>
                  <a:srgbClr val="FFFFFF"/>
                </a:solidFill>
                <a:latin typeface="Calibri"/>
                <a:ea typeface="Calibri"/>
                <a:cs typeface="Calibri"/>
                <a:sym typeface="Calibri"/>
              </a:endParaRPr>
            </a:p>
          </p:txBody>
        </p:sp>
      </p:grpSp>
      <p:grpSp>
        <p:nvGrpSpPr>
          <p:cNvPr id="304" name="Google Shape;304;p45"/>
          <p:cNvGrpSpPr/>
          <p:nvPr/>
        </p:nvGrpSpPr>
        <p:grpSpPr>
          <a:xfrm>
            <a:off x="424850" y="3011809"/>
            <a:ext cx="8325078" cy="885327"/>
            <a:chOff x="1593000" y="2322568"/>
            <a:chExt cx="5957975" cy="643500"/>
          </a:xfrm>
        </p:grpSpPr>
        <p:sp>
          <p:nvSpPr>
            <p:cNvPr id="305" name="Google Shape;305;p45"/>
            <p:cNvSpPr/>
            <p:nvPr/>
          </p:nvSpPr>
          <p:spPr>
            <a:xfrm>
              <a:off x="3728375" y="2322568"/>
              <a:ext cx="3822600" cy="6435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6" name="Google Shape;306;p45"/>
            <p:cNvSpPr/>
            <p:nvPr/>
          </p:nvSpPr>
          <p:spPr>
            <a:xfrm flipH="1">
              <a:off x="2283025" y="2322575"/>
              <a:ext cx="1844400" cy="6426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7" name="Google Shape;307;p45"/>
            <p:cNvSpPr/>
            <p:nvPr/>
          </p:nvSpPr>
          <p:spPr>
            <a:xfrm rot="-5400000">
              <a:off x="3501574" y="1934671"/>
              <a:ext cx="643356" cy="1419149"/>
            </a:xfrm>
            <a:prstGeom prst="flowChartOffpageConnector">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8" name="Google Shape;308;p45"/>
            <p:cNvSpPr/>
            <p:nvPr/>
          </p:nvSpPr>
          <p:spPr>
            <a:xfrm>
              <a:off x="2342625" y="2399951"/>
              <a:ext cx="1940700" cy="4959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a:solidFill>
                    <a:schemeClr val="dk1"/>
                  </a:solidFill>
                  <a:latin typeface="Calibri"/>
                  <a:ea typeface="Calibri"/>
                  <a:cs typeface="Calibri"/>
                  <a:sym typeface="Calibri"/>
                </a:rPr>
                <a:t>Practice your event</a:t>
              </a:r>
              <a:endParaRPr>
                <a:solidFill>
                  <a:schemeClr val="dk1"/>
                </a:solidFill>
                <a:latin typeface="Calibri"/>
                <a:ea typeface="Calibri"/>
                <a:cs typeface="Calibri"/>
                <a:sym typeface="Calibri"/>
              </a:endParaRPr>
            </a:p>
          </p:txBody>
        </p:sp>
        <p:sp>
          <p:nvSpPr>
            <p:cNvPr id="309" name="Google Shape;309;p45"/>
            <p:cNvSpPr/>
            <p:nvPr/>
          </p:nvSpPr>
          <p:spPr>
            <a:xfrm>
              <a:off x="1593000" y="2322568"/>
              <a:ext cx="690000" cy="642300"/>
            </a:xfrm>
            <a:prstGeom prst="rect">
              <a:avLst/>
            </a:prstGeom>
            <a:solidFill>
              <a:srgbClr val="761E86"/>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0" name="Google Shape;310;p45"/>
            <p:cNvSpPr/>
            <p:nvPr/>
          </p:nvSpPr>
          <p:spPr>
            <a:xfrm>
              <a:off x="1593000" y="2322575"/>
              <a:ext cx="690000" cy="642600"/>
            </a:xfrm>
            <a:prstGeom prst="rect">
              <a:avLst/>
            </a:prstGeom>
            <a:solidFill>
              <a:srgbClr val="0B714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rgbClr val="FFFFFF"/>
                  </a:solidFill>
                  <a:latin typeface="Calibri"/>
                  <a:ea typeface="Calibri"/>
                  <a:cs typeface="Calibri"/>
                  <a:sym typeface="Calibri"/>
                </a:rPr>
                <a:t>3</a:t>
              </a:r>
              <a:endParaRPr sz="3000">
                <a:solidFill>
                  <a:srgbClr val="FFFFFF"/>
                </a:solidFill>
                <a:latin typeface="Calibri"/>
                <a:ea typeface="Calibri"/>
                <a:cs typeface="Calibri"/>
                <a:sym typeface="Calibri"/>
              </a:endParaRPr>
            </a:p>
          </p:txBody>
        </p:sp>
        <p:sp>
          <p:nvSpPr>
            <p:cNvPr id="311" name="Google Shape;311;p45"/>
            <p:cNvSpPr/>
            <p:nvPr/>
          </p:nvSpPr>
          <p:spPr>
            <a:xfrm>
              <a:off x="4609084" y="2323743"/>
              <a:ext cx="2750100" cy="642300"/>
            </a:xfrm>
            <a:prstGeom prst="rect">
              <a:avLst/>
            </a:prstGeom>
            <a:solidFill>
              <a:srgbClr val="999999"/>
            </a:solidFill>
            <a:ln>
              <a:noFill/>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endParaRPr sz="1200">
                <a:solidFill>
                  <a:srgbClr val="FFFFFF"/>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Level up your Zoom skills</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Do a dry run with your team</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rgbClr val="FFFFFF"/>
                </a:solidFill>
                <a:latin typeface="Calibri"/>
                <a:ea typeface="Calibri"/>
                <a:cs typeface="Calibri"/>
                <a:sym typeface="Calibri"/>
              </a:endParaRPr>
            </a:p>
          </p:txBody>
        </p:sp>
      </p:grpSp>
      <p:grpSp>
        <p:nvGrpSpPr>
          <p:cNvPr id="312" name="Google Shape;312;p45"/>
          <p:cNvGrpSpPr/>
          <p:nvPr/>
        </p:nvGrpSpPr>
        <p:grpSpPr>
          <a:xfrm>
            <a:off x="424850" y="1217644"/>
            <a:ext cx="8325078" cy="885327"/>
            <a:chOff x="1593000" y="2322568"/>
            <a:chExt cx="5957975" cy="643500"/>
          </a:xfrm>
        </p:grpSpPr>
        <p:sp>
          <p:nvSpPr>
            <p:cNvPr id="313" name="Google Shape;313;p45"/>
            <p:cNvSpPr/>
            <p:nvPr/>
          </p:nvSpPr>
          <p:spPr>
            <a:xfrm>
              <a:off x="3728375" y="2322568"/>
              <a:ext cx="3822600" cy="6435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4" name="Google Shape;314;p45"/>
            <p:cNvSpPr/>
            <p:nvPr/>
          </p:nvSpPr>
          <p:spPr>
            <a:xfrm flipH="1">
              <a:off x="2283025" y="2322575"/>
              <a:ext cx="1844400" cy="6426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5" name="Google Shape;315;p45"/>
            <p:cNvSpPr/>
            <p:nvPr/>
          </p:nvSpPr>
          <p:spPr>
            <a:xfrm rot="-5400000">
              <a:off x="3501574" y="1934671"/>
              <a:ext cx="643356" cy="1419149"/>
            </a:xfrm>
            <a:prstGeom prst="flowChartOffpageConnector">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6" name="Google Shape;316;p45"/>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a:solidFill>
                    <a:srgbClr val="FFFFFF"/>
                  </a:solidFill>
                  <a:latin typeface="Calibri"/>
                  <a:ea typeface="Calibri"/>
                  <a:cs typeface="Calibri"/>
                  <a:sym typeface="Calibri"/>
                </a:rPr>
                <a:t>Promote your event</a:t>
              </a:r>
              <a:endParaRPr>
                <a:solidFill>
                  <a:srgbClr val="FFFFFF"/>
                </a:solidFill>
                <a:latin typeface="Calibri"/>
                <a:ea typeface="Calibri"/>
                <a:cs typeface="Calibri"/>
                <a:sym typeface="Calibri"/>
              </a:endParaRPr>
            </a:p>
          </p:txBody>
        </p:sp>
        <p:sp>
          <p:nvSpPr>
            <p:cNvPr id="317" name="Google Shape;317;p45"/>
            <p:cNvSpPr/>
            <p:nvPr/>
          </p:nvSpPr>
          <p:spPr>
            <a:xfrm>
              <a:off x="1593000" y="2322568"/>
              <a:ext cx="690000" cy="642300"/>
            </a:xfrm>
            <a:prstGeom prst="rect">
              <a:avLst/>
            </a:prstGeom>
            <a:solidFill>
              <a:srgbClr val="761E86"/>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8" name="Google Shape;318;p45"/>
            <p:cNvSpPr/>
            <p:nvPr/>
          </p:nvSpPr>
          <p:spPr>
            <a:xfrm>
              <a:off x="1593000" y="2322575"/>
              <a:ext cx="690000" cy="642600"/>
            </a:xfrm>
            <a:prstGeom prst="rect">
              <a:avLst/>
            </a:prstGeom>
            <a:solidFill>
              <a:srgbClr val="0B714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rgbClr val="FFFFFF"/>
                  </a:solidFill>
                  <a:latin typeface="Calibri"/>
                  <a:ea typeface="Calibri"/>
                  <a:cs typeface="Calibri"/>
                  <a:sym typeface="Calibri"/>
                </a:rPr>
                <a:t>1</a:t>
              </a:r>
              <a:endParaRPr sz="3000">
                <a:solidFill>
                  <a:srgbClr val="FFFFFF"/>
                </a:solidFill>
                <a:latin typeface="Calibri"/>
                <a:ea typeface="Calibri"/>
                <a:cs typeface="Calibri"/>
                <a:sym typeface="Calibri"/>
              </a:endParaRPr>
            </a:p>
          </p:txBody>
        </p:sp>
        <p:sp>
          <p:nvSpPr>
            <p:cNvPr id="319" name="Google Shape;319;p45"/>
            <p:cNvSpPr/>
            <p:nvPr/>
          </p:nvSpPr>
          <p:spPr>
            <a:xfrm>
              <a:off x="4601069" y="2323754"/>
              <a:ext cx="2757900" cy="642300"/>
            </a:xfrm>
            <a:prstGeom prst="rect">
              <a:avLst/>
            </a:prstGeom>
            <a:solidFill>
              <a:srgbClr val="999999"/>
            </a:solidFill>
            <a:ln>
              <a:noFill/>
            </a:ln>
          </p:spPr>
          <p:txBody>
            <a:bodyPr spcFirstLastPara="1" wrap="square" lIns="91425" tIns="91425" rIns="91425" bIns="91425" anchor="ctr" anchorCtr="0">
              <a:noAutofit/>
            </a:bodyPr>
            <a:lstStyle/>
            <a:p>
              <a:pPr marL="457200" lvl="0" indent="-304800" algn="l" rtl="0">
                <a:lnSpc>
                  <a:spcPct val="115000"/>
                </a:lnSpc>
                <a:spcBef>
                  <a:spcPts val="0"/>
                </a:spcBef>
                <a:spcAft>
                  <a:spcPts val="0"/>
                </a:spcAft>
                <a:buClr>
                  <a:srgbClr val="FFFFFF"/>
                </a:buClr>
                <a:buSzPts val="1200"/>
                <a:buFont typeface="Calibri"/>
                <a:buChar char="●"/>
              </a:pPr>
              <a:r>
                <a:rPr lang="en" sz="1200" dirty="0">
                  <a:solidFill>
                    <a:srgbClr val="FFFFFF"/>
                  </a:solidFill>
                  <a:latin typeface="Calibri"/>
                  <a:ea typeface="Calibri"/>
                  <a:cs typeface="Calibri"/>
                  <a:sym typeface="Calibri"/>
                </a:rPr>
                <a:t>Create invite list </a:t>
              </a:r>
              <a:endParaRPr sz="1200" dirty="0">
                <a:solidFill>
                  <a:srgbClr val="FFFFFF"/>
                </a:solidFill>
                <a:latin typeface="Calibri"/>
                <a:ea typeface="Calibri"/>
                <a:cs typeface="Calibri"/>
                <a:sym typeface="Calibri"/>
              </a:endParaRPr>
            </a:p>
            <a:p>
              <a:pPr marL="457200" lvl="0" indent="-304800" algn="l" rtl="0">
                <a:lnSpc>
                  <a:spcPct val="115000"/>
                </a:lnSpc>
                <a:spcBef>
                  <a:spcPts val="0"/>
                </a:spcBef>
                <a:spcAft>
                  <a:spcPts val="0"/>
                </a:spcAft>
                <a:buClr>
                  <a:srgbClr val="FFFFFF"/>
                </a:buClr>
                <a:buSzPts val="1200"/>
                <a:buFont typeface="Calibri"/>
                <a:buChar char="●"/>
              </a:pPr>
              <a:r>
                <a:rPr lang="en" sz="1200" dirty="0">
                  <a:solidFill>
                    <a:srgbClr val="FFFFFF"/>
                  </a:solidFill>
                  <a:latin typeface="Calibri"/>
                  <a:ea typeface="Calibri"/>
                  <a:cs typeface="Calibri"/>
                  <a:sym typeface="Calibri"/>
                </a:rPr>
                <a:t>Share zoom registration link (to be provided to you)</a:t>
              </a:r>
              <a:endParaRPr sz="1200" dirty="0">
                <a:solidFill>
                  <a:srgbClr val="FFFFFF"/>
                </a:solidFill>
                <a:latin typeface="Calibri"/>
                <a:ea typeface="Calibri"/>
                <a:cs typeface="Calibri"/>
                <a:sym typeface="Calibri"/>
              </a:endParaRPr>
            </a:p>
            <a:p>
              <a:pPr marL="457200" lvl="0" indent="-304800" algn="l" rtl="0">
                <a:lnSpc>
                  <a:spcPct val="115000"/>
                </a:lnSpc>
                <a:spcBef>
                  <a:spcPts val="0"/>
                </a:spcBef>
                <a:spcAft>
                  <a:spcPts val="0"/>
                </a:spcAft>
                <a:buClr>
                  <a:srgbClr val="FFFFFF"/>
                </a:buClr>
                <a:buSzPts val="1200"/>
                <a:buFont typeface="Calibri"/>
                <a:buChar char="●"/>
              </a:pPr>
              <a:r>
                <a:rPr lang="en" sz="1200" dirty="0">
                  <a:solidFill>
                    <a:srgbClr val="FFFFFF"/>
                  </a:solidFill>
                  <a:latin typeface="Calibri"/>
                  <a:ea typeface="Calibri"/>
                  <a:cs typeface="Calibri"/>
                  <a:sym typeface="Calibri"/>
                </a:rPr>
                <a:t>Promote using email &amp; social media</a:t>
              </a:r>
              <a:endParaRPr sz="1200" dirty="0">
                <a:solidFill>
                  <a:srgbClr val="FFFFFF"/>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31"/>
        <p:cNvGrpSpPr/>
        <p:nvPr/>
      </p:nvGrpSpPr>
      <p:grpSpPr>
        <a:xfrm>
          <a:off x="0" y="0"/>
          <a:ext cx="0" cy="0"/>
          <a:chOff x="0" y="0"/>
          <a:chExt cx="0" cy="0"/>
        </a:xfrm>
      </p:grpSpPr>
      <p:sp>
        <p:nvSpPr>
          <p:cNvPr id="332" name="Google Shape;332;p47"/>
          <p:cNvSpPr txBox="1"/>
          <p:nvPr/>
        </p:nvSpPr>
        <p:spPr>
          <a:xfrm>
            <a:off x="214025" y="561125"/>
            <a:ext cx="8571000" cy="7530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500">
                <a:solidFill>
                  <a:srgbClr val="FFFFFF"/>
                </a:solidFill>
                <a:latin typeface="Calibri"/>
                <a:ea typeface="Calibri"/>
                <a:cs typeface="Calibri"/>
                <a:sym typeface="Calibri"/>
              </a:rPr>
              <a:t>ZOOM LINK</a:t>
            </a:r>
            <a:endParaRPr sz="2500">
              <a:solidFill>
                <a:srgbClr val="FFFFFF"/>
              </a:solidFill>
              <a:latin typeface="Calibri"/>
              <a:ea typeface="Calibri"/>
              <a:cs typeface="Calibri"/>
              <a:sym typeface="Calibri"/>
            </a:endParaRPr>
          </a:p>
        </p:txBody>
      </p:sp>
      <p:sp>
        <p:nvSpPr>
          <p:cNvPr id="333" name="Google Shape;333;p47"/>
          <p:cNvSpPr txBox="1"/>
          <p:nvPr/>
        </p:nvSpPr>
        <p:spPr>
          <a:xfrm>
            <a:off x="4605275" y="1747188"/>
            <a:ext cx="1420500" cy="8871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sz="1600">
              <a:latin typeface="Calibri"/>
              <a:ea typeface="Calibri"/>
              <a:cs typeface="Calibri"/>
              <a:sym typeface="Calibri"/>
            </a:endParaRPr>
          </a:p>
        </p:txBody>
      </p:sp>
      <p:sp>
        <p:nvSpPr>
          <p:cNvPr id="334" name="Google Shape;334;p47"/>
          <p:cNvSpPr txBox="1"/>
          <p:nvPr/>
        </p:nvSpPr>
        <p:spPr>
          <a:xfrm>
            <a:off x="214025" y="561125"/>
            <a:ext cx="8571000" cy="7530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500">
                <a:solidFill>
                  <a:srgbClr val="FFFFFF"/>
                </a:solidFill>
                <a:latin typeface="Calibri"/>
                <a:ea typeface="Calibri"/>
                <a:cs typeface="Calibri"/>
                <a:sym typeface="Calibri"/>
              </a:rPr>
              <a:t>REGISTRATION</a:t>
            </a:r>
            <a:endParaRPr sz="2500">
              <a:solidFill>
                <a:srgbClr val="FFFFFF"/>
              </a:solidFill>
              <a:latin typeface="Calibri"/>
              <a:ea typeface="Calibri"/>
              <a:cs typeface="Calibri"/>
              <a:sym typeface="Calibri"/>
            </a:endParaRPr>
          </a:p>
        </p:txBody>
      </p:sp>
      <p:pic>
        <p:nvPicPr>
          <p:cNvPr id="335" name="Google Shape;335;p47"/>
          <p:cNvPicPr preferRelativeResize="0"/>
          <p:nvPr/>
        </p:nvPicPr>
        <p:blipFill>
          <a:blip r:embed="rId3">
            <a:alphaModFix/>
          </a:blip>
          <a:stretch>
            <a:fillRect/>
          </a:stretch>
        </p:blipFill>
        <p:spPr>
          <a:xfrm>
            <a:off x="310816" y="1339191"/>
            <a:ext cx="3875930" cy="3829377"/>
          </a:xfrm>
          <a:prstGeom prst="rect">
            <a:avLst/>
          </a:prstGeom>
          <a:noFill/>
          <a:ln>
            <a:noFill/>
          </a:ln>
        </p:spPr>
      </p:pic>
      <p:sp>
        <p:nvSpPr>
          <p:cNvPr id="336" name="Google Shape;336;p47"/>
          <p:cNvSpPr txBox="1"/>
          <p:nvPr/>
        </p:nvSpPr>
        <p:spPr>
          <a:xfrm>
            <a:off x="5082503" y="1819898"/>
            <a:ext cx="3401400" cy="2605811"/>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endParaRPr sz="1200" dirty="0">
              <a:solidFill>
                <a:srgbClr val="999999"/>
              </a:solidFill>
              <a:latin typeface="Calibri"/>
              <a:ea typeface="Calibri"/>
              <a:cs typeface="Calibri"/>
              <a:sym typeface="Calibri"/>
            </a:endParaRPr>
          </a:p>
          <a:p>
            <a:pPr marL="457200" lvl="0" indent="-304800" algn="l" rtl="0">
              <a:lnSpc>
                <a:spcPct val="150000"/>
              </a:lnSpc>
              <a:spcBef>
                <a:spcPts val="1600"/>
              </a:spcBef>
              <a:spcAft>
                <a:spcPts val="0"/>
              </a:spcAft>
              <a:buClr>
                <a:srgbClr val="999999"/>
              </a:buClr>
              <a:buSzPts val="1200"/>
              <a:buFont typeface="Calibri"/>
              <a:buChar char="●"/>
            </a:pPr>
            <a:r>
              <a:rPr lang="en" sz="1200" dirty="0">
                <a:solidFill>
                  <a:srgbClr val="999999"/>
                </a:solidFill>
                <a:latin typeface="Calibri"/>
                <a:ea typeface="Calibri"/>
                <a:cs typeface="Calibri"/>
                <a:sym typeface="Calibri"/>
              </a:rPr>
              <a:t>Go to the events calendar at nemontario.ca to register for your event</a:t>
            </a:r>
            <a:endParaRPr sz="1200" dirty="0">
              <a:solidFill>
                <a:srgbClr val="999999"/>
              </a:solidFill>
              <a:latin typeface="Calibri"/>
              <a:ea typeface="Calibri"/>
              <a:cs typeface="Calibri"/>
              <a:sym typeface="Calibri"/>
            </a:endParaRPr>
          </a:p>
          <a:p>
            <a:pPr marL="457200" lvl="0" indent="-304800" algn="l" rtl="0">
              <a:lnSpc>
                <a:spcPct val="150000"/>
              </a:lnSpc>
              <a:spcBef>
                <a:spcPts val="0"/>
              </a:spcBef>
              <a:spcAft>
                <a:spcPts val="0"/>
              </a:spcAft>
              <a:buClr>
                <a:srgbClr val="999999"/>
              </a:buClr>
              <a:buSzPts val="1200"/>
              <a:buFont typeface="Calibri"/>
              <a:buChar char="●"/>
            </a:pPr>
            <a:r>
              <a:rPr lang="en" sz="1200" dirty="0">
                <a:solidFill>
                  <a:srgbClr val="999999"/>
                </a:solidFill>
                <a:latin typeface="Calibri"/>
                <a:ea typeface="Calibri"/>
                <a:cs typeface="Calibri"/>
                <a:sym typeface="Calibri"/>
              </a:rPr>
              <a:t>When you invite people to your event there are 3 ways you can ask them to register: </a:t>
            </a:r>
            <a:endParaRPr sz="1200" dirty="0">
              <a:solidFill>
                <a:srgbClr val="999999"/>
              </a:solidFill>
              <a:latin typeface="Calibri"/>
              <a:ea typeface="Calibri"/>
              <a:cs typeface="Calibri"/>
              <a:sym typeface="Calibri"/>
            </a:endParaRPr>
          </a:p>
          <a:p>
            <a:pPr marL="457200" lvl="0" indent="-304800" algn="l" rtl="0">
              <a:lnSpc>
                <a:spcPct val="150000"/>
              </a:lnSpc>
              <a:spcBef>
                <a:spcPts val="0"/>
              </a:spcBef>
              <a:spcAft>
                <a:spcPts val="0"/>
              </a:spcAft>
              <a:buClr>
                <a:srgbClr val="999999"/>
              </a:buClr>
              <a:buSzPts val="1200"/>
              <a:buFont typeface="Calibri"/>
              <a:buAutoNum type="arabicPeriod"/>
            </a:pPr>
            <a:r>
              <a:rPr lang="en" sz="1200" dirty="0">
                <a:solidFill>
                  <a:srgbClr val="999999"/>
                </a:solidFill>
                <a:latin typeface="Calibri"/>
                <a:ea typeface="Calibri"/>
                <a:cs typeface="Calibri"/>
                <a:sym typeface="Calibri"/>
              </a:rPr>
              <a:t>Via the events calendar like you did   </a:t>
            </a:r>
            <a:endParaRPr sz="1200" dirty="0">
              <a:solidFill>
                <a:srgbClr val="999999"/>
              </a:solidFill>
              <a:latin typeface="Calibri"/>
              <a:ea typeface="Calibri"/>
              <a:cs typeface="Calibri"/>
              <a:sym typeface="Calibri"/>
            </a:endParaRPr>
          </a:p>
          <a:p>
            <a:pPr marL="457200" lvl="0" indent="-304800" algn="l" rtl="0">
              <a:lnSpc>
                <a:spcPct val="150000"/>
              </a:lnSpc>
              <a:spcBef>
                <a:spcPts val="0"/>
              </a:spcBef>
              <a:spcAft>
                <a:spcPts val="0"/>
              </a:spcAft>
              <a:buClr>
                <a:srgbClr val="999999"/>
              </a:buClr>
              <a:buSzPts val="1200"/>
              <a:buFont typeface="Calibri"/>
              <a:buAutoNum type="arabicPeriod"/>
            </a:pPr>
            <a:r>
              <a:rPr lang="en" sz="1200" dirty="0">
                <a:solidFill>
                  <a:srgbClr val="999999"/>
                </a:solidFill>
                <a:latin typeface="Calibri"/>
                <a:ea typeface="Calibri"/>
                <a:cs typeface="Calibri"/>
                <a:sym typeface="Calibri"/>
              </a:rPr>
              <a:t>Share the unique zoom registration url </a:t>
            </a:r>
            <a:endParaRPr sz="1200" dirty="0">
              <a:solidFill>
                <a:srgbClr val="999999"/>
              </a:solidFill>
              <a:latin typeface="Calibri"/>
              <a:ea typeface="Calibri"/>
              <a:cs typeface="Calibri"/>
              <a:sym typeface="Calibri"/>
            </a:endParaRPr>
          </a:p>
          <a:p>
            <a:pPr marL="457200" lvl="0" indent="-304800" algn="l" rtl="0">
              <a:lnSpc>
                <a:spcPct val="150000"/>
              </a:lnSpc>
              <a:spcBef>
                <a:spcPts val="0"/>
              </a:spcBef>
              <a:spcAft>
                <a:spcPts val="0"/>
              </a:spcAft>
              <a:buClr>
                <a:srgbClr val="999999"/>
              </a:buClr>
              <a:buSzPts val="1200"/>
              <a:buFont typeface="Calibri"/>
              <a:buAutoNum type="arabicPeriod"/>
            </a:pPr>
            <a:r>
              <a:rPr lang="en" sz="1200" dirty="0">
                <a:solidFill>
                  <a:srgbClr val="999999"/>
                </a:solidFill>
                <a:latin typeface="Calibri"/>
                <a:ea typeface="Calibri"/>
                <a:cs typeface="Calibri"/>
                <a:sym typeface="Calibri"/>
              </a:rPr>
              <a:t>Use the social share buttons</a:t>
            </a:r>
            <a:endParaRPr sz="1200" dirty="0">
              <a:solidFill>
                <a:srgbClr val="999999"/>
              </a:solidFill>
              <a:latin typeface="Calibri"/>
              <a:ea typeface="Calibri"/>
              <a:cs typeface="Calibri"/>
              <a:sym typeface="Calibri"/>
            </a:endParaRPr>
          </a:p>
        </p:txBody>
      </p:sp>
      <p:pic>
        <p:nvPicPr>
          <p:cNvPr id="5" name="Picture 5" descr="Graphical user interface, text, application&#10;&#10;Description automatically generated">
            <a:extLst>
              <a:ext uri="{FF2B5EF4-FFF2-40B4-BE49-F238E27FC236}">
                <a16:creationId xmlns:a16="http://schemas.microsoft.com/office/drawing/2014/main" id="{2E8F543D-C40E-4E9E-ADBA-FB35A22E8452}"/>
              </a:ext>
            </a:extLst>
          </p:cNvPr>
          <p:cNvPicPr>
            <a:picLocks noChangeAspect="1"/>
          </p:cNvPicPr>
          <p:nvPr/>
        </p:nvPicPr>
        <p:blipFill>
          <a:blip r:embed="rId4"/>
          <a:stretch>
            <a:fillRect/>
          </a:stretch>
        </p:blipFill>
        <p:spPr>
          <a:xfrm>
            <a:off x="312821" y="1313083"/>
            <a:ext cx="4317332" cy="3830783"/>
          </a:xfrm>
          <a:prstGeom prst="rect">
            <a:avLst/>
          </a:prstGeom>
        </p:spPr>
      </p:pic>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DF116FE70D7254A82B237971EC1FA9A" ma:contentTypeVersion="15" ma:contentTypeDescription="Create a new document." ma:contentTypeScope="" ma:versionID="7b4490fb7f60da42b1355c8840a263dc">
  <xsd:schema xmlns:xsd="http://www.w3.org/2001/XMLSchema" xmlns:xs="http://www.w3.org/2001/XMLSchema" xmlns:p="http://schemas.microsoft.com/office/2006/metadata/properties" xmlns:ns1="http://schemas.microsoft.com/sharepoint/v3" xmlns:ns2="ffa49789-525e-4e33-8cf8-77b81ced06a7" xmlns:ns3="7f28c7af-f37d-4a86-9ad2-2796fcb804c6" targetNamespace="http://schemas.microsoft.com/office/2006/metadata/properties" ma:root="true" ma:fieldsID="a1f949576a8fc32726468974f751c795" ns1:_="" ns2:_="" ns3:_="">
    <xsd:import namespace="http://schemas.microsoft.com/sharepoint/v3"/>
    <xsd:import namespace="ffa49789-525e-4e33-8cf8-77b81ced06a7"/>
    <xsd:import namespace="7f28c7af-f37d-4a86-9ad2-2796fcb804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1:_ip_UnifiedCompliancePolicyProperties" minOccurs="0"/>
                <xsd:element ref="ns1:_ip_UnifiedCompliancePolicyUIActio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a49789-525e-4e33-8cf8-77b81ced06a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f28c7af-f37d-4a86-9ad2-2796fcb804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57AB01-3BF9-40B3-8FEC-152CBCFBE3FC}">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05CC14D3-7839-4C16-8C3A-F6AE05FB29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fa49789-525e-4e33-8cf8-77b81ced06a7"/>
    <ds:schemaRef ds:uri="7f28c7af-f37d-4a86-9ad2-2796fcb804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8121FB8-21C5-4179-B6C8-BA5345C789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182</TotalTime>
  <Words>1784</Words>
  <Application>Microsoft Office PowerPoint</Application>
  <PresentationFormat>On-screen Show (16:9)</PresentationFormat>
  <Paragraphs>279</Paragraphs>
  <Slides>16</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Oswald</vt:lpstr>
      <vt:lpstr>Arial</vt:lpstr>
      <vt:lpstr>Average</vt:lpstr>
      <vt:lpstr>Calibri</vt:lpstr>
      <vt:lpstr>Roboto</vt:lpstr>
      <vt:lpstr>Georgia</vt:lpstr>
      <vt:lpstr>Slate</vt:lpstr>
      <vt:lpstr>Simple Light</vt:lpstr>
      <vt:lpstr>NEM Event Leader Reference Guide  </vt:lpstr>
      <vt:lpstr>INDIGENOUS LAND ACKNOWLEDGMENT Know where you’re calling from and why it’s important Express your gratitude for living in this place Script Template provided  </vt:lpstr>
      <vt:lpstr>PowerPoint Presentation</vt:lpstr>
      <vt:lpstr>JANUARY PLANNING YOUR EVENT  </vt:lpstr>
      <vt:lpstr>PowerPoint Presentation</vt:lpstr>
      <vt:lpstr>PowerPoint Presentation</vt:lpstr>
      <vt:lpstr>FEBRUARY PROMOTE &amp; PRACTICE </vt:lpstr>
      <vt:lpstr>PowerPoint Presentation</vt:lpstr>
      <vt:lpstr>PowerPoint Presentation</vt:lpstr>
      <vt:lpstr>PowerPoint Presentation</vt:lpstr>
      <vt:lpstr>PowerPoint Presentation</vt:lpstr>
      <vt:lpstr>MARCH LEAD YOUR EVENT! </vt:lpstr>
      <vt:lpstr>PowerPoint Presentation</vt:lpstr>
      <vt:lpstr>APRIL POST EVENT </vt:lpstr>
      <vt:lpstr>PowerPoint Presentation</vt:lpstr>
      <vt:lpstr>Q&amp;A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NEM 2021 Event Leader Reference Guide</dc:title>
  <dc:creator>Marianne So</dc:creator>
  <cp:lastModifiedBy>Marianne So</cp:lastModifiedBy>
  <cp:revision>172</cp:revision>
  <dcterms:modified xsi:type="dcterms:W3CDTF">2022-01-14T18:11:06Z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0x010100EDF116FE70D7254A82B237971EC1FA9A</vt:lpwstr>
  </property>
</Properties>
</file>